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Lst>
  <p:sldSz cy="6858000" cx="12192000"/>
  <p:notesSz cx="6858000" cy="9144000"/>
  <p:embeddedFontLst>
    <p:embeddedFont>
      <p:font typeface="Corbel"/>
      <p:regular r:id="rId17"/>
      <p:bold r:id="rId18"/>
      <p:italic r:id="rId19"/>
      <p:boldItalic r:id="rId20"/>
    </p:embeddedFont>
    <p:embeddedFont>
      <p:font typeface="Candara"/>
      <p:regular r:id="rId21"/>
      <p:bold r:id="rId22"/>
      <p:italic r:id="rId23"/>
      <p:boldItalic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5" roundtripDataSignature="AMtx7mjWhSWQ8XQjMbXSgCl9b8PJcgj+l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Corbel-boldItalic.fntdata"/><Relationship Id="rId22" Type="http://schemas.openxmlformats.org/officeDocument/2006/relationships/font" Target="fonts/Candara-bold.fntdata"/><Relationship Id="rId21" Type="http://schemas.openxmlformats.org/officeDocument/2006/relationships/font" Target="fonts/Candara-regular.fntdata"/><Relationship Id="rId24" Type="http://schemas.openxmlformats.org/officeDocument/2006/relationships/font" Target="fonts/Candara-boldItalic.fntdata"/><Relationship Id="rId23" Type="http://schemas.openxmlformats.org/officeDocument/2006/relationships/font" Target="fonts/Candara-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5" Type="http://customschemas.google.com/relationships/presentationmetadata" Target="meta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font" Target="fonts/Corbel-regular.fntdata"/><Relationship Id="rId16" Type="http://schemas.openxmlformats.org/officeDocument/2006/relationships/slide" Target="slides/slide12.xml"/><Relationship Id="rId19" Type="http://schemas.openxmlformats.org/officeDocument/2006/relationships/font" Target="fonts/Corbel-italic.fntdata"/><Relationship Id="rId18" Type="http://schemas.openxmlformats.org/officeDocument/2006/relationships/font" Target="fonts/Corbel-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5" name="Google Shape;195;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6" name="Google Shape;196;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6" name="Google Shape;206;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7" name="Google Shape;217;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8" name="Google Shape;228;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9" name="Google Shape;239;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8" name="Google Shape;248;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7" name="Google Shape;257;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6" name="Google Shape;266;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5" name="Google Shape;275;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31360b6a780_0_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4" name="Google Shape;284;g31360b6a780_0_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31360b6a780_0_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3" name="Google Shape;293;g31360b6a780_0_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2" name="Google Shape;302;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with Image">
  <p:cSld name="Title Slide with Image">
    <p:spTree>
      <p:nvGrpSpPr>
        <p:cNvPr id="21" name="Shape 21"/>
        <p:cNvGrpSpPr/>
        <p:nvPr/>
      </p:nvGrpSpPr>
      <p:grpSpPr>
        <a:xfrm>
          <a:off x="0" y="0"/>
          <a:ext cx="0" cy="0"/>
          <a:chOff x="0" y="0"/>
          <a:chExt cx="0" cy="0"/>
        </a:xfrm>
      </p:grpSpPr>
      <p:sp>
        <p:nvSpPr>
          <p:cNvPr id="22" name="Google Shape;22;p16"/>
          <p:cNvSpPr/>
          <p:nvPr>
            <p:ph idx="2" type="pic"/>
          </p:nvPr>
        </p:nvSpPr>
        <p:spPr>
          <a:xfrm>
            <a:off x="0" y="0"/>
            <a:ext cx="9780588" cy="6804025"/>
          </a:xfrm>
          <a:prstGeom prst="rect">
            <a:avLst/>
          </a:prstGeom>
          <a:solidFill>
            <a:srgbClr val="D8D8D8"/>
          </a:solidFill>
          <a:ln>
            <a:noFill/>
          </a:ln>
        </p:spPr>
      </p:sp>
      <p:sp>
        <p:nvSpPr>
          <p:cNvPr id="23" name="Google Shape;23;p16"/>
          <p:cNvSpPr txBox="1"/>
          <p:nvPr>
            <p:ph type="ctrTitle"/>
          </p:nvPr>
        </p:nvSpPr>
        <p:spPr>
          <a:xfrm>
            <a:off x="3200400" y="2811053"/>
            <a:ext cx="8991600" cy="1261295"/>
          </a:xfrm>
          <a:prstGeom prst="rect">
            <a:avLst/>
          </a:prstGeom>
          <a:solidFill>
            <a:schemeClr val="lt1"/>
          </a:solidFill>
          <a:ln>
            <a:noFill/>
          </a:ln>
        </p:spPr>
        <p:txBody>
          <a:bodyPr anchorCtr="0" anchor="t" bIns="180000" lIns="180000" spcFirstLastPara="1" rIns="252000" wrap="square" tIns="180000">
            <a:noAutofit/>
          </a:bodyPr>
          <a:lstStyle>
            <a:lvl1pPr lvl="0" algn="r">
              <a:lnSpc>
                <a:spcPct val="90000"/>
              </a:lnSpc>
              <a:spcBef>
                <a:spcPts val="0"/>
              </a:spcBef>
              <a:spcAft>
                <a:spcPts val="0"/>
              </a:spcAft>
              <a:buClr>
                <a:srgbClr val="3F3F3F"/>
              </a:buClr>
              <a:buSzPts val="6000"/>
              <a:buFont typeface="Corbel"/>
              <a:buNone/>
              <a:defRPr b="1"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 name="Google Shape;24;p16"/>
          <p:cNvSpPr txBox="1"/>
          <p:nvPr>
            <p:ph idx="1" type="subTitle"/>
          </p:nvPr>
        </p:nvSpPr>
        <p:spPr>
          <a:xfrm>
            <a:off x="3200400" y="4061039"/>
            <a:ext cx="6580188" cy="580921"/>
          </a:xfrm>
          <a:prstGeom prst="rect">
            <a:avLst/>
          </a:prstGeom>
          <a:solidFill>
            <a:schemeClr val="dk1">
              <a:alpha val="80000"/>
            </a:schemeClr>
          </a:solidFill>
          <a:ln>
            <a:noFill/>
          </a:ln>
        </p:spPr>
        <p:txBody>
          <a:bodyPr anchorCtr="0" anchor="t" bIns="180000" lIns="180000" spcFirstLastPara="1" rIns="180000" wrap="square" tIns="180000">
            <a:noAutofit/>
          </a:bodyPr>
          <a:lstStyle>
            <a:lvl1pPr lvl="0" algn="r">
              <a:lnSpc>
                <a:spcPct val="90000"/>
              </a:lnSpc>
              <a:spcBef>
                <a:spcPts val="1000"/>
              </a:spcBef>
              <a:spcAft>
                <a:spcPts val="0"/>
              </a:spcAft>
              <a:buClr>
                <a:schemeClr val="lt1"/>
              </a:buClr>
              <a:buSzPts val="1800"/>
              <a:buNone/>
              <a:defRPr>
                <a:solidFill>
                  <a:schemeClr val="lt1"/>
                </a:solidFill>
              </a:defRPr>
            </a:lvl1pPr>
            <a:lvl2pPr lvl="1" algn="l">
              <a:lnSpc>
                <a:spcPct val="90000"/>
              </a:lnSpc>
              <a:spcBef>
                <a:spcPts val="500"/>
              </a:spcBef>
              <a:spcAft>
                <a:spcPts val="0"/>
              </a:spcAft>
              <a:buClr>
                <a:srgbClr val="3F3F3F"/>
              </a:buClr>
              <a:buSzPts val="1800"/>
              <a:buChar char="•"/>
              <a:defRPr/>
            </a:lvl2pPr>
            <a:lvl3pPr lvl="2" algn="l">
              <a:lnSpc>
                <a:spcPct val="90000"/>
              </a:lnSpc>
              <a:spcBef>
                <a:spcPts val="500"/>
              </a:spcBef>
              <a:spcAft>
                <a:spcPts val="0"/>
              </a:spcAft>
              <a:buClr>
                <a:srgbClr val="3F3F3F"/>
              </a:buClr>
              <a:buSzPts val="1800"/>
              <a:buChar char="•"/>
              <a:defRPr/>
            </a:lvl3pPr>
            <a:lvl4pPr lvl="3" algn="l">
              <a:lnSpc>
                <a:spcPct val="90000"/>
              </a:lnSpc>
              <a:spcBef>
                <a:spcPts val="500"/>
              </a:spcBef>
              <a:spcAft>
                <a:spcPts val="0"/>
              </a:spcAft>
              <a:buClr>
                <a:srgbClr val="3F3F3F"/>
              </a:buClr>
              <a:buSzPts val="1800"/>
              <a:buChar char="•"/>
              <a:defRPr/>
            </a:lvl4pPr>
            <a:lvl5pPr lvl="4" algn="l">
              <a:lnSpc>
                <a:spcPct val="90000"/>
              </a:lnSpc>
              <a:spcBef>
                <a:spcPts val="500"/>
              </a:spcBef>
              <a:spcAft>
                <a:spcPts val="0"/>
              </a:spcAft>
              <a:buClr>
                <a:srgbClr val="3F3F3F"/>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5" name="Google Shape;25;p16"/>
          <p:cNvSpPr/>
          <p:nvPr/>
        </p:nvSpPr>
        <p:spPr>
          <a:xfrm>
            <a:off x="9780103" y="6803351"/>
            <a:ext cx="1979897" cy="54650"/>
          </a:xfrm>
          <a:prstGeom prst="rect">
            <a:avLst/>
          </a:prstGeom>
          <a:solidFill>
            <a:srgbClr val="D9D9D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ndara"/>
              <a:ea typeface="Candara"/>
              <a:cs typeface="Candara"/>
              <a:sym typeface="Candara"/>
            </a:endParaRPr>
          </a:p>
        </p:txBody>
      </p:sp>
      <p:sp>
        <p:nvSpPr>
          <p:cNvPr id="26" name="Google Shape;26;p16"/>
          <p:cNvSpPr/>
          <p:nvPr/>
        </p:nvSpPr>
        <p:spPr>
          <a:xfrm>
            <a:off x="0" y="6803351"/>
            <a:ext cx="9780104" cy="5465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ndara"/>
              <a:ea typeface="Candara"/>
              <a:cs typeface="Candara"/>
              <a:sym typeface="Candara"/>
            </a:endParaRPr>
          </a:p>
        </p:txBody>
      </p:sp>
      <p:sp>
        <p:nvSpPr>
          <p:cNvPr id="27" name="Google Shape;27;p16"/>
          <p:cNvSpPr/>
          <p:nvPr/>
        </p:nvSpPr>
        <p:spPr>
          <a:xfrm>
            <a:off x="11760000" y="6803351"/>
            <a:ext cx="432000" cy="5465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ndara"/>
              <a:ea typeface="Candara"/>
              <a:cs typeface="Candara"/>
              <a:sym typeface="Candara"/>
            </a:endParaRPr>
          </a:p>
        </p:txBody>
      </p:sp>
      <p:sp>
        <p:nvSpPr>
          <p:cNvPr id="28" name="Google Shape;28;p16"/>
          <p:cNvSpPr/>
          <p:nvPr/>
        </p:nvSpPr>
        <p:spPr>
          <a:xfrm>
            <a:off x="9780588" y="2698612"/>
            <a:ext cx="2411412" cy="11482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ndara"/>
              <a:ea typeface="Candara"/>
              <a:cs typeface="Candara"/>
              <a:sym typeface="Candara"/>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Image Layout 1">
  <p:cSld name="Text Image Layout 1">
    <p:spTree>
      <p:nvGrpSpPr>
        <p:cNvPr id="29" name="Shape 29"/>
        <p:cNvGrpSpPr/>
        <p:nvPr/>
      </p:nvGrpSpPr>
      <p:grpSpPr>
        <a:xfrm>
          <a:off x="0" y="0"/>
          <a:ext cx="0" cy="0"/>
          <a:chOff x="0" y="0"/>
          <a:chExt cx="0" cy="0"/>
        </a:xfrm>
      </p:grpSpPr>
      <p:sp>
        <p:nvSpPr>
          <p:cNvPr id="30" name="Google Shape;30;p17"/>
          <p:cNvSpPr/>
          <p:nvPr>
            <p:ph idx="2" type="pic"/>
          </p:nvPr>
        </p:nvSpPr>
        <p:spPr>
          <a:xfrm>
            <a:off x="6096000" y="-1"/>
            <a:ext cx="6096000" cy="6371351"/>
          </a:xfrm>
          <a:prstGeom prst="rect">
            <a:avLst/>
          </a:prstGeom>
          <a:solidFill>
            <a:srgbClr val="F2F2F2"/>
          </a:solidFill>
          <a:ln>
            <a:noFill/>
          </a:ln>
        </p:spPr>
      </p:sp>
      <p:sp>
        <p:nvSpPr>
          <p:cNvPr id="31" name="Google Shape;31;p17"/>
          <p:cNvSpPr txBox="1"/>
          <p:nvPr>
            <p:ph type="title"/>
          </p:nvPr>
        </p:nvSpPr>
        <p:spPr>
          <a:xfrm>
            <a:off x="7111800" y="3802899"/>
            <a:ext cx="4648200" cy="985000"/>
          </a:xfrm>
          <a:prstGeom prst="rect">
            <a:avLst/>
          </a:prstGeom>
          <a:solidFill>
            <a:schemeClr val="lt1"/>
          </a:solidFill>
          <a:ln>
            <a:noFill/>
          </a:ln>
        </p:spPr>
        <p:txBody>
          <a:bodyPr anchorCtr="0" anchor="ctr" bIns="180000" lIns="180000" spcFirstLastPara="1" rIns="180000" wrap="square" tIns="180000">
            <a:noAutofit/>
          </a:bodyPr>
          <a:lstStyle>
            <a:lvl1pPr lvl="0" algn="r">
              <a:lnSpc>
                <a:spcPct val="90000"/>
              </a:lnSpc>
              <a:spcBef>
                <a:spcPts val="0"/>
              </a:spcBef>
              <a:spcAft>
                <a:spcPts val="0"/>
              </a:spcAft>
              <a:buClr>
                <a:srgbClr val="3F3F3F"/>
              </a:buClr>
              <a:buSzPts val="6000"/>
              <a:buFont typeface="Corbel"/>
              <a:buNone/>
              <a:defRPr b="1" sz="6000">
                <a:solidFill>
                  <a:srgbClr val="3F3F3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 name="Google Shape;32;p17"/>
          <p:cNvSpPr txBox="1"/>
          <p:nvPr>
            <p:ph idx="1" type="body"/>
          </p:nvPr>
        </p:nvSpPr>
        <p:spPr>
          <a:xfrm>
            <a:off x="7111800" y="4787900"/>
            <a:ext cx="4648200" cy="1162800"/>
          </a:xfrm>
          <a:prstGeom prst="rect">
            <a:avLst/>
          </a:prstGeom>
          <a:solidFill>
            <a:schemeClr val="dk1">
              <a:alpha val="80000"/>
            </a:schemeClr>
          </a:solidFill>
          <a:ln>
            <a:noFill/>
          </a:ln>
        </p:spPr>
        <p:txBody>
          <a:bodyPr anchorCtr="0" anchor="t" bIns="180000" lIns="180000" spcFirstLastPara="1" rIns="180000" wrap="square" tIns="180000">
            <a:noAutofit/>
          </a:bodyPr>
          <a:lstStyle>
            <a:lvl1pPr indent="-228600" lvl="0" marL="457200" algn="r">
              <a:lnSpc>
                <a:spcPct val="90000"/>
              </a:lnSpc>
              <a:spcBef>
                <a:spcPts val="1000"/>
              </a:spcBef>
              <a:spcAft>
                <a:spcPts val="0"/>
              </a:spcAft>
              <a:buClr>
                <a:schemeClr val="lt1"/>
              </a:buClr>
              <a:buSzPts val="1800"/>
              <a:buNone/>
              <a:defRPr>
                <a:solidFill>
                  <a:schemeClr val="lt1"/>
                </a:solidFill>
              </a:defRPr>
            </a:lvl1pPr>
            <a:lvl2pPr indent="-228600" lvl="1" marL="914400" algn="l">
              <a:lnSpc>
                <a:spcPct val="90000"/>
              </a:lnSpc>
              <a:spcBef>
                <a:spcPts val="500"/>
              </a:spcBef>
              <a:spcAft>
                <a:spcPts val="0"/>
              </a:spcAft>
              <a:buClr>
                <a:srgbClr val="3F3F3F"/>
              </a:buClr>
              <a:buSzPts val="1600"/>
              <a:buNone/>
              <a:defRPr/>
            </a:lvl2pPr>
            <a:lvl3pPr indent="-228600" lvl="2" marL="1371600" algn="l">
              <a:lnSpc>
                <a:spcPct val="90000"/>
              </a:lnSpc>
              <a:spcBef>
                <a:spcPts val="500"/>
              </a:spcBef>
              <a:spcAft>
                <a:spcPts val="0"/>
              </a:spcAft>
              <a:buClr>
                <a:srgbClr val="3F3F3F"/>
              </a:buClr>
              <a:buSzPts val="1400"/>
              <a:buNone/>
              <a:defRPr/>
            </a:lvl3pPr>
            <a:lvl4pPr indent="-228600" lvl="3" marL="1828800" algn="l">
              <a:lnSpc>
                <a:spcPct val="90000"/>
              </a:lnSpc>
              <a:spcBef>
                <a:spcPts val="500"/>
              </a:spcBef>
              <a:spcAft>
                <a:spcPts val="0"/>
              </a:spcAft>
              <a:buClr>
                <a:srgbClr val="3F3F3F"/>
              </a:buClr>
              <a:buSzPts val="1400"/>
              <a:buNone/>
              <a:defRPr/>
            </a:lvl4pPr>
            <a:lvl5pPr indent="-228600" lvl="4" marL="2286000" algn="l">
              <a:lnSpc>
                <a:spcPct val="90000"/>
              </a:lnSpc>
              <a:spcBef>
                <a:spcPts val="500"/>
              </a:spcBef>
              <a:spcAft>
                <a:spcPts val="0"/>
              </a:spcAft>
              <a:buClr>
                <a:srgbClr val="3F3F3F"/>
              </a:buClr>
              <a:buSzPts val="14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17"/>
          <p:cNvSpPr txBox="1"/>
          <p:nvPr>
            <p:ph idx="3" type="body"/>
          </p:nvPr>
        </p:nvSpPr>
        <p:spPr>
          <a:xfrm>
            <a:off x="432000" y="2668686"/>
            <a:ext cx="5472000" cy="2999426"/>
          </a:xfrm>
          <a:prstGeom prst="rect">
            <a:avLst/>
          </a:prstGeom>
          <a:noFill/>
          <a:ln>
            <a:noFill/>
          </a:ln>
        </p:spPr>
        <p:txBody>
          <a:bodyPr anchorCtr="0" anchor="b" bIns="0" lIns="0" spcFirstLastPara="1" rIns="0" wrap="square" tIns="0">
            <a:noAutofit/>
          </a:bodyPr>
          <a:lstStyle>
            <a:lvl1pPr indent="-342900" lvl="0" marL="457200" algn="l">
              <a:lnSpc>
                <a:spcPct val="90000"/>
              </a:lnSpc>
              <a:spcBef>
                <a:spcPts val="1000"/>
              </a:spcBef>
              <a:spcAft>
                <a:spcPts val="0"/>
              </a:spcAft>
              <a:buClr>
                <a:srgbClr val="3F3F3F"/>
              </a:buClr>
              <a:buSzPts val="1800"/>
              <a:buChar char="•"/>
              <a:defRPr>
                <a:solidFill>
                  <a:srgbClr val="3F3F3F"/>
                </a:solidFill>
              </a:defRPr>
            </a:lvl1pPr>
            <a:lvl2pPr indent="-330200" lvl="1" marL="914400" algn="l">
              <a:lnSpc>
                <a:spcPct val="90000"/>
              </a:lnSpc>
              <a:spcBef>
                <a:spcPts val="500"/>
              </a:spcBef>
              <a:spcAft>
                <a:spcPts val="0"/>
              </a:spcAft>
              <a:buClr>
                <a:srgbClr val="3F3F3F"/>
              </a:buClr>
              <a:buSzPts val="1600"/>
              <a:buChar char="•"/>
              <a:defRPr>
                <a:solidFill>
                  <a:srgbClr val="3F3F3F"/>
                </a:solidFill>
              </a:defRPr>
            </a:lvl2pPr>
            <a:lvl3pPr indent="-317500" lvl="2" marL="1371600" algn="l">
              <a:lnSpc>
                <a:spcPct val="90000"/>
              </a:lnSpc>
              <a:spcBef>
                <a:spcPts val="500"/>
              </a:spcBef>
              <a:spcAft>
                <a:spcPts val="0"/>
              </a:spcAft>
              <a:buClr>
                <a:srgbClr val="3F3F3F"/>
              </a:buClr>
              <a:buSzPts val="1400"/>
              <a:buChar char="•"/>
              <a:defRPr>
                <a:solidFill>
                  <a:srgbClr val="3F3F3F"/>
                </a:solidFill>
              </a:defRPr>
            </a:lvl3pPr>
            <a:lvl4pPr indent="-317500" lvl="3" marL="1828800" algn="l">
              <a:lnSpc>
                <a:spcPct val="90000"/>
              </a:lnSpc>
              <a:spcBef>
                <a:spcPts val="500"/>
              </a:spcBef>
              <a:spcAft>
                <a:spcPts val="0"/>
              </a:spcAft>
              <a:buClr>
                <a:srgbClr val="3F3F3F"/>
              </a:buClr>
              <a:buSzPts val="1400"/>
              <a:buChar char="•"/>
              <a:defRPr>
                <a:solidFill>
                  <a:srgbClr val="3F3F3F"/>
                </a:solidFill>
              </a:defRPr>
            </a:lvl4pPr>
            <a:lvl5pPr indent="-317500" lvl="4" marL="2286000" algn="l">
              <a:lnSpc>
                <a:spcPct val="90000"/>
              </a:lnSpc>
              <a:spcBef>
                <a:spcPts val="500"/>
              </a:spcBef>
              <a:spcAft>
                <a:spcPts val="0"/>
              </a:spcAft>
              <a:buClr>
                <a:srgbClr val="3F3F3F"/>
              </a:buClr>
              <a:buSzPts val="1400"/>
              <a:buChar char="•"/>
              <a:defRPr>
                <a:solidFill>
                  <a:srgbClr val="3F3F3F"/>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 name="Google Shape;34;p17"/>
          <p:cNvSpPr txBox="1"/>
          <p:nvPr>
            <p:ph idx="11" type="ftr"/>
          </p:nvPr>
        </p:nvSpPr>
        <p:spPr>
          <a:xfrm>
            <a:off x="432000" y="6439820"/>
            <a:ext cx="5664000" cy="295062"/>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17"/>
          <p:cNvSpPr txBox="1"/>
          <p:nvPr>
            <p:ph idx="12" type="sldNum"/>
          </p:nvPr>
        </p:nvSpPr>
        <p:spPr>
          <a:xfrm>
            <a:off x="11760000" y="6371351"/>
            <a:ext cx="432000" cy="432000"/>
          </a:xfrm>
          <a:prstGeom prst="rect">
            <a:avLst/>
          </a:prstGeom>
          <a:solidFill>
            <a:srgbClr val="3F3F3F"/>
          </a:solidFill>
          <a:ln>
            <a:noFill/>
          </a:ln>
        </p:spPr>
        <p:txBody>
          <a:bodyPr anchorCtr="0" anchor="ctr" bIns="0" lIns="0" spcFirstLastPara="1" rIns="0" wrap="square" tIns="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36" name="Google Shape;36;p17"/>
          <p:cNvSpPr/>
          <p:nvPr/>
        </p:nvSpPr>
        <p:spPr>
          <a:xfrm>
            <a:off x="9348588" y="3700775"/>
            <a:ext cx="2411412" cy="114824"/>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lt1"/>
              </a:solidFill>
              <a:latin typeface="Candara"/>
              <a:ea typeface="Candara"/>
              <a:cs typeface="Candara"/>
              <a:sym typeface="Candara"/>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Image Layout 2">
  <p:cSld name="Text Image Layout 2">
    <p:spTree>
      <p:nvGrpSpPr>
        <p:cNvPr id="37" name="Shape 37"/>
        <p:cNvGrpSpPr/>
        <p:nvPr/>
      </p:nvGrpSpPr>
      <p:grpSpPr>
        <a:xfrm>
          <a:off x="0" y="0"/>
          <a:ext cx="0" cy="0"/>
          <a:chOff x="0" y="0"/>
          <a:chExt cx="0" cy="0"/>
        </a:xfrm>
      </p:grpSpPr>
      <p:sp>
        <p:nvSpPr>
          <p:cNvPr id="38" name="Google Shape;38;p18"/>
          <p:cNvSpPr/>
          <p:nvPr>
            <p:ph idx="2" type="pic"/>
          </p:nvPr>
        </p:nvSpPr>
        <p:spPr>
          <a:xfrm>
            <a:off x="0" y="-1"/>
            <a:ext cx="6096000" cy="6371351"/>
          </a:xfrm>
          <a:prstGeom prst="rect">
            <a:avLst/>
          </a:prstGeom>
          <a:solidFill>
            <a:srgbClr val="F2F2F2"/>
          </a:solidFill>
          <a:ln>
            <a:noFill/>
          </a:ln>
        </p:spPr>
      </p:sp>
      <p:sp>
        <p:nvSpPr>
          <p:cNvPr id="39" name="Google Shape;39;p18"/>
          <p:cNvSpPr txBox="1"/>
          <p:nvPr>
            <p:ph type="title"/>
          </p:nvPr>
        </p:nvSpPr>
        <p:spPr>
          <a:xfrm>
            <a:off x="5118100" y="1869795"/>
            <a:ext cx="6641900" cy="1124345"/>
          </a:xfrm>
          <a:prstGeom prst="rect">
            <a:avLst/>
          </a:prstGeom>
          <a:solidFill>
            <a:srgbClr val="F2F2F2"/>
          </a:solidFill>
          <a:ln>
            <a:noFill/>
          </a:ln>
        </p:spPr>
        <p:txBody>
          <a:bodyPr anchorCtr="0" anchor="ctr" bIns="180000" lIns="180000" spcFirstLastPara="1" rIns="180000" wrap="square" tIns="180000">
            <a:noAutofit/>
          </a:bodyPr>
          <a:lstStyle>
            <a:lvl1pPr lvl="0" algn="l">
              <a:lnSpc>
                <a:spcPct val="90000"/>
              </a:lnSpc>
              <a:spcBef>
                <a:spcPts val="0"/>
              </a:spcBef>
              <a:spcAft>
                <a:spcPts val="0"/>
              </a:spcAft>
              <a:buClr>
                <a:srgbClr val="3F3F3F"/>
              </a:buClr>
              <a:buSzPts val="6000"/>
              <a:buFont typeface="Corbel"/>
              <a:buNone/>
              <a:defRPr b="1" sz="6000">
                <a:solidFill>
                  <a:srgbClr val="3F3F3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 name="Google Shape;40;p18"/>
          <p:cNvSpPr txBox="1"/>
          <p:nvPr>
            <p:ph idx="1" type="body"/>
          </p:nvPr>
        </p:nvSpPr>
        <p:spPr>
          <a:xfrm>
            <a:off x="5118334" y="2994141"/>
            <a:ext cx="6641626" cy="590155"/>
          </a:xfrm>
          <a:prstGeom prst="rect">
            <a:avLst/>
          </a:prstGeom>
          <a:solidFill>
            <a:schemeClr val="dk1">
              <a:alpha val="80000"/>
            </a:schemeClr>
          </a:solidFill>
          <a:ln>
            <a:noFill/>
          </a:ln>
        </p:spPr>
        <p:txBody>
          <a:bodyPr anchorCtr="0" anchor="t" bIns="180000" lIns="180000" spcFirstLastPara="1" rIns="180000" wrap="square" tIns="180000">
            <a:noAutofit/>
          </a:bodyPr>
          <a:lstStyle>
            <a:lvl1pPr indent="-228600" lvl="0" marL="457200" algn="l">
              <a:lnSpc>
                <a:spcPct val="90000"/>
              </a:lnSpc>
              <a:spcBef>
                <a:spcPts val="1000"/>
              </a:spcBef>
              <a:spcAft>
                <a:spcPts val="0"/>
              </a:spcAft>
              <a:buClr>
                <a:schemeClr val="lt1"/>
              </a:buClr>
              <a:buSzPts val="1800"/>
              <a:buNone/>
              <a:defRPr>
                <a:solidFill>
                  <a:schemeClr val="lt1"/>
                </a:solidFill>
              </a:defRPr>
            </a:lvl1pPr>
            <a:lvl2pPr indent="-228600" lvl="1" marL="914400" algn="l">
              <a:lnSpc>
                <a:spcPct val="90000"/>
              </a:lnSpc>
              <a:spcBef>
                <a:spcPts val="500"/>
              </a:spcBef>
              <a:spcAft>
                <a:spcPts val="0"/>
              </a:spcAft>
              <a:buClr>
                <a:srgbClr val="3F3F3F"/>
              </a:buClr>
              <a:buSzPts val="1600"/>
              <a:buNone/>
              <a:defRPr/>
            </a:lvl2pPr>
            <a:lvl3pPr indent="-228600" lvl="2" marL="1371600" algn="l">
              <a:lnSpc>
                <a:spcPct val="90000"/>
              </a:lnSpc>
              <a:spcBef>
                <a:spcPts val="500"/>
              </a:spcBef>
              <a:spcAft>
                <a:spcPts val="0"/>
              </a:spcAft>
              <a:buClr>
                <a:srgbClr val="3F3F3F"/>
              </a:buClr>
              <a:buSzPts val="1400"/>
              <a:buNone/>
              <a:defRPr/>
            </a:lvl3pPr>
            <a:lvl4pPr indent="-228600" lvl="3" marL="1828800" algn="l">
              <a:lnSpc>
                <a:spcPct val="90000"/>
              </a:lnSpc>
              <a:spcBef>
                <a:spcPts val="500"/>
              </a:spcBef>
              <a:spcAft>
                <a:spcPts val="0"/>
              </a:spcAft>
              <a:buClr>
                <a:srgbClr val="3F3F3F"/>
              </a:buClr>
              <a:buSzPts val="1400"/>
              <a:buNone/>
              <a:defRPr/>
            </a:lvl4pPr>
            <a:lvl5pPr indent="-228600" lvl="4" marL="2286000" algn="l">
              <a:lnSpc>
                <a:spcPct val="90000"/>
              </a:lnSpc>
              <a:spcBef>
                <a:spcPts val="500"/>
              </a:spcBef>
              <a:spcAft>
                <a:spcPts val="0"/>
              </a:spcAft>
              <a:buClr>
                <a:srgbClr val="3F3F3F"/>
              </a:buClr>
              <a:buSzPts val="14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18"/>
          <p:cNvSpPr txBox="1"/>
          <p:nvPr>
            <p:ph idx="3" type="body"/>
          </p:nvPr>
        </p:nvSpPr>
        <p:spPr>
          <a:xfrm>
            <a:off x="6288000" y="3763648"/>
            <a:ext cx="5472000" cy="2428351"/>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rgbClr val="3F3F3F"/>
              </a:buClr>
              <a:buSzPts val="1800"/>
              <a:buChar char="•"/>
              <a:defRPr>
                <a:solidFill>
                  <a:srgbClr val="3F3F3F"/>
                </a:solidFill>
              </a:defRPr>
            </a:lvl1pPr>
            <a:lvl2pPr indent="-330200" lvl="1" marL="914400" algn="l">
              <a:lnSpc>
                <a:spcPct val="90000"/>
              </a:lnSpc>
              <a:spcBef>
                <a:spcPts val="500"/>
              </a:spcBef>
              <a:spcAft>
                <a:spcPts val="0"/>
              </a:spcAft>
              <a:buClr>
                <a:srgbClr val="3F3F3F"/>
              </a:buClr>
              <a:buSzPts val="1600"/>
              <a:buChar char="•"/>
              <a:defRPr>
                <a:solidFill>
                  <a:srgbClr val="3F3F3F"/>
                </a:solidFill>
              </a:defRPr>
            </a:lvl2pPr>
            <a:lvl3pPr indent="-317500" lvl="2" marL="1371600" algn="l">
              <a:lnSpc>
                <a:spcPct val="90000"/>
              </a:lnSpc>
              <a:spcBef>
                <a:spcPts val="500"/>
              </a:spcBef>
              <a:spcAft>
                <a:spcPts val="0"/>
              </a:spcAft>
              <a:buClr>
                <a:srgbClr val="3F3F3F"/>
              </a:buClr>
              <a:buSzPts val="1400"/>
              <a:buChar char="•"/>
              <a:defRPr>
                <a:solidFill>
                  <a:srgbClr val="3F3F3F"/>
                </a:solidFill>
              </a:defRPr>
            </a:lvl3pPr>
            <a:lvl4pPr indent="-317500" lvl="3" marL="1828800" algn="l">
              <a:lnSpc>
                <a:spcPct val="90000"/>
              </a:lnSpc>
              <a:spcBef>
                <a:spcPts val="500"/>
              </a:spcBef>
              <a:spcAft>
                <a:spcPts val="0"/>
              </a:spcAft>
              <a:buClr>
                <a:srgbClr val="3F3F3F"/>
              </a:buClr>
              <a:buSzPts val="1400"/>
              <a:buChar char="•"/>
              <a:defRPr>
                <a:solidFill>
                  <a:srgbClr val="3F3F3F"/>
                </a:solidFill>
              </a:defRPr>
            </a:lvl4pPr>
            <a:lvl5pPr indent="-317500" lvl="4" marL="2286000" algn="l">
              <a:lnSpc>
                <a:spcPct val="90000"/>
              </a:lnSpc>
              <a:spcBef>
                <a:spcPts val="500"/>
              </a:spcBef>
              <a:spcAft>
                <a:spcPts val="0"/>
              </a:spcAft>
              <a:buClr>
                <a:srgbClr val="3F3F3F"/>
              </a:buClr>
              <a:buSzPts val="1400"/>
              <a:buChar char="•"/>
              <a:defRPr>
                <a:solidFill>
                  <a:srgbClr val="3F3F3F"/>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18"/>
          <p:cNvSpPr txBox="1"/>
          <p:nvPr>
            <p:ph idx="11" type="ftr"/>
          </p:nvPr>
        </p:nvSpPr>
        <p:spPr>
          <a:xfrm>
            <a:off x="432000" y="6439820"/>
            <a:ext cx="5664000" cy="295062"/>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18"/>
          <p:cNvSpPr txBox="1"/>
          <p:nvPr>
            <p:ph idx="12" type="sldNum"/>
          </p:nvPr>
        </p:nvSpPr>
        <p:spPr>
          <a:xfrm>
            <a:off x="11760000" y="6371351"/>
            <a:ext cx="432000" cy="432000"/>
          </a:xfrm>
          <a:prstGeom prst="rect">
            <a:avLst/>
          </a:prstGeom>
          <a:solidFill>
            <a:srgbClr val="3F3F3F"/>
          </a:solidFill>
          <a:ln>
            <a:noFill/>
          </a:ln>
        </p:spPr>
        <p:txBody>
          <a:bodyPr anchorCtr="0" anchor="ctr" bIns="0" lIns="0" spcFirstLastPara="1" rIns="0" wrap="square" tIns="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44" name="Google Shape;44;p18"/>
          <p:cNvSpPr/>
          <p:nvPr/>
        </p:nvSpPr>
        <p:spPr>
          <a:xfrm>
            <a:off x="9775824" y="1762069"/>
            <a:ext cx="1984175" cy="11482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lt1"/>
              </a:solidFill>
              <a:latin typeface="Candara"/>
              <a:ea typeface="Candara"/>
              <a:cs typeface="Candara"/>
              <a:sym typeface="Candara"/>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1">
  <p:cSld name="Divider Slide 1">
    <p:spTree>
      <p:nvGrpSpPr>
        <p:cNvPr id="45" name="Shape 45"/>
        <p:cNvGrpSpPr/>
        <p:nvPr/>
      </p:nvGrpSpPr>
      <p:grpSpPr>
        <a:xfrm>
          <a:off x="0" y="0"/>
          <a:ext cx="0" cy="0"/>
          <a:chOff x="0" y="0"/>
          <a:chExt cx="0" cy="0"/>
        </a:xfrm>
      </p:grpSpPr>
      <p:sp>
        <p:nvSpPr>
          <p:cNvPr id="46" name="Google Shape;46;p19"/>
          <p:cNvSpPr/>
          <p:nvPr>
            <p:ph idx="2" type="pic"/>
          </p:nvPr>
        </p:nvSpPr>
        <p:spPr>
          <a:xfrm>
            <a:off x="0" y="0"/>
            <a:ext cx="9780588" cy="6371351"/>
          </a:xfrm>
          <a:prstGeom prst="rect">
            <a:avLst/>
          </a:prstGeom>
          <a:solidFill>
            <a:srgbClr val="D8D8D8"/>
          </a:solidFill>
          <a:ln>
            <a:noFill/>
          </a:ln>
        </p:spPr>
      </p:sp>
      <p:sp>
        <p:nvSpPr>
          <p:cNvPr id="47" name="Google Shape;47;p19"/>
          <p:cNvSpPr txBox="1"/>
          <p:nvPr>
            <p:ph type="ctrTitle"/>
          </p:nvPr>
        </p:nvSpPr>
        <p:spPr>
          <a:xfrm>
            <a:off x="6235700" y="2204792"/>
            <a:ext cx="5956300" cy="1944000"/>
          </a:xfrm>
          <a:prstGeom prst="rect">
            <a:avLst/>
          </a:prstGeom>
          <a:solidFill>
            <a:schemeClr val="lt1"/>
          </a:solidFill>
          <a:ln>
            <a:noFill/>
          </a:ln>
        </p:spPr>
        <p:txBody>
          <a:bodyPr anchorCtr="0" anchor="t" bIns="180000" lIns="180000" spcFirstLastPara="1" rIns="252000" wrap="square" tIns="180000">
            <a:noAutofit/>
          </a:bodyPr>
          <a:lstStyle>
            <a:lvl1pPr lvl="0" algn="r">
              <a:lnSpc>
                <a:spcPct val="90000"/>
              </a:lnSpc>
              <a:spcBef>
                <a:spcPts val="0"/>
              </a:spcBef>
              <a:spcAft>
                <a:spcPts val="0"/>
              </a:spcAft>
              <a:buClr>
                <a:srgbClr val="3F3F3F"/>
              </a:buClr>
              <a:buSzPts val="6000"/>
              <a:buFont typeface="Corbel"/>
              <a:buNone/>
              <a:defRPr b="1"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19"/>
          <p:cNvSpPr txBox="1"/>
          <p:nvPr>
            <p:ph idx="1" type="body"/>
          </p:nvPr>
        </p:nvSpPr>
        <p:spPr>
          <a:xfrm>
            <a:off x="6235700" y="4148860"/>
            <a:ext cx="5956300" cy="1100565"/>
          </a:xfrm>
          <a:prstGeom prst="rect">
            <a:avLst/>
          </a:prstGeom>
          <a:solidFill>
            <a:schemeClr val="dk1">
              <a:alpha val="80000"/>
            </a:schemeClr>
          </a:solidFill>
          <a:ln>
            <a:noFill/>
          </a:ln>
        </p:spPr>
        <p:txBody>
          <a:bodyPr anchorCtr="0" anchor="t" bIns="180000" lIns="180000" spcFirstLastPara="1" rIns="252000" wrap="square" tIns="180000">
            <a:noAutofit/>
          </a:bodyPr>
          <a:lstStyle>
            <a:lvl1pPr indent="-228600" lvl="0" marL="457200" algn="r">
              <a:lnSpc>
                <a:spcPct val="90000"/>
              </a:lnSpc>
              <a:spcBef>
                <a:spcPts val="1000"/>
              </a:spcBef>
              <a:spcAft>
                <a:spcPts val="0"/>
              </a:spcAft>
              <a:buClr>
                <a:schemeClr val="lt1"/>
              </a:buClr>
              <a:buSzPts val="1800"/>
              <a:buNone/>
              <a:defRPr sz="1800">
                <a:solidFill>
                  <a:schemeClr val="lt1"/>
                </a:solidFill>
              </a:defRPr>
            </a:lvl1pPr>
            <a:lvl2pPr indent="-228600" lvl="1" marL="914400" algn="r">
              <a:lnSpc>
                <a:spcPct val="90000"/>
              </a:lnSpc>
              <a:spcBef>
                <a:spcPts val="500"/>
              </a:spcBef>
              <a:spcAft>
                <a:spcPts val="0"/>
              </a:spcAft>
              <a:buClr>
                <a:schemeClr val="lt1"/>
              </a:buClr>
              <a:buSzPts val="1800"/>
              <a:buNone/>
              <a:defRPr sz="1800">
                <a:solidFill>
                  <a:schemeClr val="lt1"/>
                </a:solidFill>
              </a:defRPr>
            </a:lvl2pPr>
            <a:lvl3pPr indent="-228600" lvl="2" marL="1371600" algn="r">
              <a:lnSpc>
                <a:spcPct val="90000"/>
              </a:lnSpc>
              <a:spcBef>
                <a:spcPts val="500"/>
              </a:spcBef>
              <a:spcAft>
                <a:spcPts val="0"/>
              </a:spcAft>
              <a:buClr>
                <a:schemeClr val="lt1"/>
              </a:buClr>
              <a:buSzPts val="1800"/>
              <a:buNone/>
              <a:defRPr sz="1800">
                <a:solidFill>
                  <a:schemeClr val="lt1"/>
                </a:solidFill>
              </a:defRPr>
            </a:lvl3pPr>
            <a:lvl4pPr indent="-228600" lvl="3" marL="1828800" algn="r">
              <a:lnSpc>
                <a:spcPct val="90000"/>
              </a:lnSpc>
              <a:spcBef>
                <a:spcPts val="500"/>
              </a:spcBef>
              <a:spcAft>
                <a:spcPts val="0"/>
              </a:spcAft>
              <a:buClr>
                <a:schemeClr val="lt1"/>
              </a:buClr>
              <a:buSzPts val="1800"/>
              <a:buNone/>
              <a:defRPr sz="1800">
                <a:solidFill>
                  <a:schemeClr val="lt1"/>
                </a:solidFill>
              </a:defRPr>
            </a:lvl4pPr>
            <a:lvl5pPr indent="-228600" lvl="4" marL="2286000" algn="r">
              <a:lnSpc>
                <a:spcPct val="90000"/>
              </a:lnSpc>
              <a:spcBef>
                <a:spcPts val="500"/>
              </a:spcBef>
              <a:spcAft>
                <a:spcPts val="0"/>
              </a:spcAft>
              <a:buClr>
                <a:schemeClr val="lt1"/>
              </a:buClr>
              <a:buSzPts val="1800"/>
              <a:buNone/>
              <a:defRPr sz="1800">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9" name="Google Shape;49;p19"/>
          <p:cNvSpPr txBox="1"/>
          <p:nvPr>
            <p:ph idx="11" type="ftr"/>
          </p:nvPr>
        </p:nvSpPr>
        <p:spPr>
          <a:xfrm>
            <a:off x="432000" y="6439820"/>
            <a:ext cx="5664000" cy="295062"/>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19"/>
          <p:cNvSpPr/>
          <p:nvPr/>
        </p:nvSpPr>
        <p:spPr>
          <a:xfrm>
            <a:off x="9780588" y="5247782"/>
            <a:ext cx="2411412" cy="11482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ndara"/>
              <a:ea typeface="Candara"/>
              <a:cs typeface="Candara"/>
              <a:sym typeface="Candara"/>
            </a:endParaRPr>
          </a:p>
        </p:txBody>
      </p:sp>
      <p:sp>
        <p:nvSpPr>
          <p:cNvPr id="51" name="Google Shape;51;p19"/>
          <p:cNvSpPr/>
          <p:nvPr/>
        </p:nvSpPr>
        <p:spPr>
          <a:xfrm>
            <a:off x="9780103" y="6803351"/>
            <a:ext cx="1979897" cy="54650"/>
          </a:xfrm>
          <a:prstGeom prst="rect">
            <a:avLst/>
          </a:prstGeom>
          <a:solidFill>
            <a:srgbClr val="D9D9D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ndara"/>
              <a:ea typeface="Candara"/>
              <a:cs typeface="Candara"/>
              <a:sym typeface="Candara"/>
            </a:endParaRPr>
          </a:p>
        </p:txBody>
      </p:sp>
      <p:sp>
        <p:nvSpPr>
          <p:cNvPr id="52" name="Google Shape;52;p19"/>
          <p:cNvSpPr/>
          <p:nvPr/>
        </p:nvSpPr>
        <p:spPr>
          <a:xfrm>
            <a:off x="0" y="6803351"/>
            <a:ext cx="9780104" cy="5465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ndara"/>
              <a:ea typeface="Candara"/>
              <a:cs typeface="Candara"/>
              <a:sym typeface="Candara"/>
            </a:endParaRPr>
          </a:p>
        </p:txBody>
      </p:sp>
      <p:sp>
        <p:nvSpPr>
          <p:cNvPr id="53" name="Google Shape;53;p19"/>
          <p:cNvSpPr/>
          <p:nvPr/>
        </p:nvSpPr>
        <p:spPr>
          <a:xfrm>
            <a:off x="11760000" y="6803351"/>
            <a:ext cx="432000" cy="5465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ndara"/>
              <a:ea typeface="Candara"/>
              <a:cs typeface="Candara"/>
              <a:sym typeface="Candara"/>
            </a:endParaRPr>
          </a:p>
        </p:txBody>
      </p:sp>
      <p:sp>
        <p:nvSpPr>
          <p:cNvPr id="54" name="Google Shape;54;p19"/>
          <p:cNvSpPr txBox="1"/>
          <p:nvPr>
            <p:ph idx="12" type="sldNum"/>
          </p:nvPr>
        </p:nvSpPr>
        <p:spPr>
          <a:xfrm>
            <a:off x="11760000" y="6371351"/>
            <a:ext cx="432000" cy="432000"/>
          </a:xfrm>
          <a:prstGeom prst="rect">
            <a:avLst/>
          </a:prstGeom>
          <a:solidFill>
            <a:srgbClr val="3F3F3F"/>
          </a:solidFill>
          <a:ln>
            <a:noFill/>
          </a:ln>
        </p:spPr>
        <p:txBody>
          <a:bodyPr anchorCtr="0" anchor="ctr" bIns="0" lIns="0" spcFirstLastPara="1" rIns="0" wrap="square" tIns="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with Subtitle">
  <p:cSld name="Comparison with Subtitle">
    <p:spTree>
      <p:nvGrpSpPr>
        <p:cNvPr id="55" name="Shape 55"/>
        <p:cNvGrpSpPr/>
        <p:nvPr/>
      </p:nvGrpSpPr>
      <p:grpSpPr>
        <a:xfrm>
          <a:off x="0" y="0"/>
          <a:ext cx="0" cy="0"/>
          <a:chOff x="0" y="0"/>
          <a:chExt cx="0" cy="0"/>
        </a:xfrm>
      </p:grpSpPr>
      <p:sp>
        <p:nvSpPr>
          <p:cNvPr id="56" name="Google Shape;56;p20"/>
          <p:cNvSpPr txBox="1"/>
          <p:nvPr>
            <p:ph type="title"/>
          </p:nvPr>
        </p:nvSpPr>
        <p:spPr>
          <a:xfrm>
            <a:off x="432000" y="432000"/>
            <a:ext cx="11340000" cy="4320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rgbClr val="3F3F3F"/>
              </a:buClr>
              <a:buSzPts val="3200"/>
              <a:buFont typeface="Corbel"/>
              <a:buNone/>
              <a:defRPr>
                <a:solidFill>
                  <a:srgbClr val="3F3F3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20"/>
          <p:cNvSpPr txBox="1"/>
          <p:nvPr>
            <p:ph idx="1" type="body"/>
          </p:nvPr>
        </p:nvSpPr>
        <p:spPr>
          <a:xfrm>
            <a:off x="431800" y="1008000"/>
            <a:ext cx="11339513" cy="360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rgbClr val="3F3F3F"/>
              </a:buClr>
              <a:buSzPts val="1800"/>
              <a:buNone/>
              <a:defRPr/>
            </a:lvl1pPr>
            <a:lvl2pPr indent="-228600" lvl="1" marL="914400" algn="l">
              <a:lnSpc>
                <a:spcPct val="90000"/>
              </a:lnSpc>
              <a:spcBef>
                <a:spcPts val="500"/>
              </a:spcBef>
              <a:spcAft>
                <a:spcPts val="0"/>
              </a:spcAft>
              <a:buClr>
                <a:srgbClr val="3F3F3F"/>
              </a:buClr>
              <a:buSzPts val="1600"/>
              <a:buNone/>
              <a:defRPr/>
            </a:lvl2pPr>
            <a:lvl3pPr indent="-228600" lvl="2" marL="1371600" algn="l">
              <a:lnSpc>
                <a:spcPct val="90000"/>
              </a:lnSpc>
              <a:spcBef>
                <a:spcPts val="500"/>
              </a:spcBef>
              <a:spcAft>
                <a:spcPts val="0"/>
              </a:spcAft>
              <a:buClr>
                <a:srgbClr val="3F3F3F"/>
              </a:buClr>
              <a:buSzPts val="1400"/>
              <a:buNone/>
              <a:defRPr/>
            </a:lvl3pPr>
            <a:lvl4pPr indent="-228600" lvl="3" marL="1828800" algn="l">
              <a:lnSpc>
                <a:spcPct val="90000"/>
              </a:lnSpc>
              <a:spcBef>
                <a:spcPts val="500"/>
              </a:spcBef>
              <a:spcAft>
                <a:spcPts val="0"/>
              </a:spcAft>
              <a:buClr>
                <a:srgbClr val="3F3F3F"/>
              </a:buClr>
              <a:buSzPts val="1400"/>
              <a:buNone/>
              <a:defRPr/>
            </a:lvl4pPr>
            <a:lvl5pPr indent="-228600" lvl="4" marL="2286000" algn="l">
              <a:lnSpc>
                <a:spcPct val="90000"/>
              </a:lnSpc>
              <a:spcBef>
                <a:spcPts val="500"/>
              </a:spcBef>
              <a:spcAft>
                <a:spcPts val="0"/>
              </a:spcAft>
              <a:buClr>
                <a:srgbClr val="3F3F3F"/>
              </a:buClr>
              <a:buSzPts val="14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8" name="Google Shape;58;p20"/>
          <p:cNvSpPr txBox="1"/>
          <p:nvPr>
            <p:ph idx="2" type="body"/>
          </p:nvPr>
        </p:nvSpPr>
        <p:spPr>
          <a:xfrm>
            <a:off x="432000" y="2307689"/>
            <a:ext cx="5472000" cy="360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rgbClr val="3F3F3F"/>
              </a:buClr>
              <a:buSzPts val="2400"/>
              <a:buNone/>
              <a:defRPr b="1" sz="2400">
                <a:solidFill>
                  <a:srgbClr val="3F3F3F"/>
                </a:solidFill>
              </a:defRPr>
            </a:lvl1pPr>
            <a:lvl2pPr indent="-228600" lvl="1" marL="914400" algn="l">
              <a:lnSpc>
                <a:spcPct val="90000"/>
              </a:lnSpc>
              <a:spcBef>
                <a:spcPts val="500"/>
              </a:spcBef>
              <a:spcAft>
                <a:spcPts val="0"/>
              </a:spcAft>
              <a:buClr>
                <a:srgbClr val="3F3F3F"/>
              </a:buClr>
              <a:buSzPts val="2000"/>
              <a:buNone/>
              <a:defRPr b="1" sz="2000"/>
            </a:lvl2pPr>
            <a:lvl3pPr indent="-228600" lvl="2" marL="1371600" algn="l">
              <a:lnSpc>
                <a:spcPct val="90000"/>
              </a:lnSpc>
              <a:spcBef>
                <a:spcPts val="500"/>
              </a:spcBef>
              <a:spcAft>
                <a:spcPts val="0"/>
              </a:spcAft>
              <a:buClr>
                <a:srgbClr val="3F3F3F"/>
              </a:buClr>
              <a:buSzPts val="1800"/>
              <a:buNone/>
              <a:defRPr b="1" sz="1800"/>
            </a:lvl3pPr>
            <a:lvl4pPr indent="-228600" lvl="3" marL="1828800" algn="l">
              <a:lnSpc>
                <a:spcPct val="90000"/>
              </a:lnSpc>
              <a:spcBef>
                <a:spcPts val="500"/>
              </a:spcBef>
              <a:spcAft>
                <a:spcPts val="0"/>
              </a:spcAft>
              <a:buClr>
                <a:srgbClr val="3F3F3F"/>
              </a:buClr>
              <a:buSzPts val="1600"/>
              <a:buNone/>
              <a:defRPr b="1" sz="1600"/>
            </a:lvl4pPr>
            <a:lvl5pPr indent="-228600" lvl="4" marL="2286000" algn="l">
              <a:lnSpc>
                <a:spcPct val="90000"/>
              </a:lnSpc>
              <a:spcBef>
                <a:spcPts val="500"/>
              </a:spcBef>
              <a:spcAft>
                <a:spcPts val="0"/>
              </a:spcAft>
              <a:buClr>
                <a:srgbClr val="3F3F3F"/>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9" name="Google Shape;59;p20"/>
          <p:cNvSpPr txBox="1"/>
          <p:nvPr>
            <p:ph idx="3" type="body"/>
          </p:nvPr>
        </p:nvSpPr>
        <p:spPr>
          <a:xfrm>
            <a:off x="432000" y="2815037"/>
            <a:ext cx="5472000" cy="3376963"/>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rgbClr val="3F3F3F"/>
              </a:buClr>
              <a:buSzPts val="1800"/>
              <a:buChar char="•"/>
              <a:defRPr>
                <a:solidFill>
                  <a:srgbClr val="3F3F3F"/>
                </a:solidFill>
              </a:defRPr>
            </a:lvl1pPr>
            <a:lvl2pPr indent="-330200" lvl="1" marL="914400" algn="l">
              <a:lnSpc>
                <a:spcPct val="90000"/>
              </a:lnSpc>
              <a:spcBef>
                <a:spcPts val="500"/>
              </a:spcBef>
              <a:spcAft>
                <a:spcPts val="0"/>
              </a:spcAft>
              <a:buClr>
                <a:srgbClr val="3F3F3F"/>
              </a:buClr>
              <a:buSzPts val="1600"/>
              <a:buChar char="•"/>
              <a:defRPr>
                <a:solidFill>
                  <a:srgbClr val="3F3F3F"/>
                </a:solidFill>
              </a:defRPr>
            </a:lvl2pPr>
            <a:lvl3pPr indent="-317500" lvl="2" marL="1371600" algn="l">
              <a:lnSpc>
                <a:spcPct val="90000"/>
              </a:lnSpc>
              <a:spcBef>
                <a:spcPts val="500"/>
              </a:spcBef>
              <a:spcAft>
                <a:spcPts val="0"/>
              </a:spcAft>
              <a:buClr>
                <a:srgbClr val="3F3F3F"/>
              </a:buClr>
              <a:buSzPts val="1400"/>
              <a:buChar char="•"/>
              <a:defRPr>
                <a:solidFill>
                  <a:srgbClr val="3F3F3F"/>
                </a:solidFill>
              </a:defRPr>
            </a:lvl3pPr>
            <a:lvl4pPr indent="-317500" lvl="3" marL="1828800" algn="l">
              <a:lnSpc>
                <a:spcPct val="90000"/>
              </a:lnSpc>
              <a:spcBef>
                <a:spcPts val="500"/>
              </a:spcBef>
              <a:spcAft>
                <a:spcPts val="0"/>
              </a:spcAft>
              <a:buClr>
                <a:srgbClr val="3F3F3F"/>
              </a:buClr>
              <a:buSzPts val="1400"/>
              <a:buChar char="•"/>
              <a:defRPr>
                <a:solidFill>
                  <a:srgbClr val="3F3F3F"/>
                </a:solidFill>
              </a:defRPr>
            </a:lvl4pPr>
            <a:lvl5pPr indent="-317500" lvl="4" marL="2286000" algn="l">
              <a:lnSpc>
                <a:spcPct val="90000"/>
              </a:lnSpc>
              <a:spcBef>
                <a:spcPts val="500"/>
              </a:spcBef>
              <a:spcAft>
                <a:spcPts val="0"/>
              </a:spcAft>
              <a:buClr>
                <a:srgbClr val="3F3F3F"/>
              </a:buClr>
              <a:buSzPts val="1400"/>
              <a:buChar char="•"/>
              <a:defRPr>
                <a:solidFill>
                  <a:srgbClr val="3F3F3F"/>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0" name="Google Shape;60;p20"/>
          <p:cNvSpPr txBox="1"/>
          <p:nvPr>
            <p:ph idx="4" type="body"/>
          </p:nvPr>
        </p:nvSpPr>
        <p:spPr>
          <a:xfrm>
            <a:off x="6300000" y="2308214"/>
            <a:ext cx="5472000" cy="35877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rgbClr val="3F3F3F"/>
              </a:buClr>
              <a:buSzPts val="2400"/>
              <a:buNone/>
              <a:defRPr b="1" sz="2400"/>
            </a:lvl1pPr>
            <a:lvl2pPr indent="-342900" lvl="1" marL="914400" algn="l">
              <a:lnSpc>
                <a:spcPct val="90000"/>
              </a:lnSpc>
              <a:spcBef>
                <a:spcPts val="500"/>
              </a:spcBef>
              <a:spcAft>
                <a:spcPts val="0"/>
              </a:spcAft>
              <a:buClr>
                <a:srgbClr val="3F3F3F"/>
              </a:buClr>
              <a:buSzPts val="1800"/>
              <a:buChar char="•"/>
              <a:defRPr/>
            </a:lvl2pPr>
            <a:lvl3pPr indent="-342900" lvl="2" marL="1371600" algn="l">
              <a:lnSpc>
                <a:spcPct val="90000"/>
              </a:lnSpc>
              <a:spcBef>
                <a:spcPts val="500"/>
              </a:spcBef>
              <a:spcAft>
                <a:spcPts val="0"/>
              </a:spcAft>
              <a:buClr>
                <a:srgbClr val="3F3F3F"/>
              </a:buClr>
              <a:buSzPts val="1800"/>
              <a:buChar char="•"/>
              <a:defRPr/>
            </a:lvl3pPr>
            <a:lvl4pPr indent="-342900" lvl="3" marL="1828800" algn="l">
              <a:lnSpc>
                <a:spcPct val="90000"/>
              </a:lnSpc>
              <a:spcBef>
                <a:spcPts val="500"/>
              </a:spcBef>
              <a:spcAft>
                <a:spcPts val="0"/>
              </a:spcAft>
              <a:buClr>
                <a:srgbClr val="3F3F3F"/>
              </a:buClr>
              <a:buSzPts val="1800"/>
              <a:buChar char="•"/>
              <a:defRPr/>
            </a:lvl4pPr>
            <a:lvl5pPr indent="-342900" lvl="4" marL="2286000" algn="l">
              <a:lnSpc>
                <a:spcPct val="90000"/>
              </a:lnSpc>
              <a:spcBef>
                <a:spcPts val="500"/>
              </a:spcBef>
              <a:spcAft>
                <a:spcPts val="0"/>
              </a:spcAft>
              <a:buClr>
                <a:srgbClr val="3F3F3F"/>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1" name="Google Shape;61;p20"/>
          <p:cNvSpPr txBox="1"/>
          <p:nvPr>
            <p:ph idx="5" type="body"/>
          </p:nvPr>
        </p:nvSpPr>
        <p:spPr>
          <a:xfrm>
            <a:off x="6299887" y="2812214"/>
            <a:ext cx="5472113" cy="3379036"/>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rgbClr val="3F3F3F"/>
              </a:buClr>
              <a:buSzPts val="1800"/>
              <a:buChar char="•"/>
              <a:defRPr/>
            </a:lvl1pPr>
            <a:lvl2pPr indent="-342900" lvl="1" marL="914400" algn="l">
              <a:lnSpc>
                <a:spcPct val="90000"/>
              </a:lnSpc>
              <a:spcBef>
                <a:spcPts val="500"/>
              </a:spcBef>
              <a:spcAft>
                <a:spcPts val="0"/>
              </a:spcAft>
              <a:buClr>
                <a:srgbClr val="3F3F3F"/>
              </a:buClr>
              <a:buSzPts val="1800"/>
              <a:buChar char="•"/>
              <a:defRPr/>
            </a:lvl2pPr>
            <a:lvl3pPr indent="-342900" lvl="2" marL="1371600" algn="l">
              <a:lnSpc>
                <a:spcPct val="90000"/>
              </a:lnSpc>
              <a:spcBef>
                <a:spcPts val="500"/>
              </a:spcBef>
              <a:spcAft>
                <a:spcPts val="0"/>
              </a:spcAft>
              <a:buClr>
                <a:srgbClr val="3F3F3F"/>
              </a:buClr>
              <a:buSzPts val="1800"/>
              <a:buChar char="•"/>
              <a:defRPr/>
            </a:lvl3pPr>
            <a:lvl4pPr indent="-342900" lvl="3" marL="1828800" algn="l">
              <a:lnSpc>
                <a:spcPct val="90000"/>
              </a:lnSpc>
              <a:spcBef>
                <a:spcPts val="500"/>
              </a:spcBef>
              <a:spcAft>
                <a:spcPts val="0"/>
              </a:spcAft>
              <a:buClr>
                <a:srgbClr val="3F3F3F"/>
              </a:buClr>
              <a:buSzPts val="1800"/>
              <a:buChar char="•"/>
              <a:defRPr/>
            </a:lvl4pPr>
            <a:lvl5pPr indent="-342900" lvl="4" marL="2286000" algn="l">
              <a:lnSpc>
                <a:spcPct val="90000"/>
              </a:lnSpc>
              <a:spcBef>
                <a:spcPts val="500"/>
              </a:spcBef>
              <a:spcAft>
                <a:spcPts val="0"/>
              </a:spcAft>
              <a:buClr>
                <a:srgbClr val="3F3F3F"/>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2" name="Google Shape;62;p20"/>
          <p:cNvSpPr txBox="1"/>
          <p:nvPr>
            <p:ph idx="11" type="ftr"/>
          </p:nvPr>
        </p:nvSpPr>
        <p:spPr>
          <a:xfrm>
            <a:off x="432000" y="6439820"/>
            <a:ext cx="5664000" cy="295062"/>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20"/>
          <p:cNvSpPr txBox="1"/>
          <p:nvPr>
            <p:ph idx="12" type="sldNum"/>
          </p:nvPr>
        </p:nvSpPr>
        <p:spPr>
          <a:xfrm>
            <a:off x="11760000" y="6371351"/>
            <a:ext cx="432000" cy="432000"/>
          </a:xfrm>
          <a:prstGeom prst="rect">
            <a:avLst/>
          </a:prstGeom>
          <a:solidFill>
            <a:srgbClr val="3F3F3F"/>
          </a:solidFill>
          <a:ln>
            <a:noFill/>
          </a:ln>
        </p:spPr>
        <p:txBody>
          <a:bodyPr anchorCtr="0" anchor="ctr" bIns="0" lIns="0" spcFirstLastPara="1" rIns="0" wrap="square" tIns="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descr="Accent block left" id="64" name="Google Shape;64;p20"/>
          <p:cNvSpPr/>
          <p:nvPr/>
        </p:nvSpPr>
        <p:spPr>
          <a:xfrm>
            <a:off x="431800" y="2100317"/>
            <a:ext cx="1984175" cy="11482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lt1"/>
              </a:solidFill>
              <a:latin typeface="Candara"/>
              <a:ea typeface="Candara"/>
              <a:cs typeface="Candara"/>
              <a:sym typeface="Candara"/>
            </a:endParaRPr>
          </a:p>
        </p:txBody>
      </p:sp>
      <p:sp>
        <p:nvSpPr>
          <p:cNvPr descr="Accent bar right&#10;" id="65" name="Google Shape;65;p20"/>
          <p:cNvSpPr/>
          <p:nvPr/>
        </p:nvSpPr>
        <p:spPr>
          <a:xfrm>
            <a:off x="6299887" y="2100317"/>
            <a:ext cx="1984175" cy="114824"/>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lt1"/>
              </a:solidFill>
              <a:latin typeface="Candara"/>
              <a:ea typeface="Candara"/>
              <a:cs typeface="Candara"/>
              <a:sym typeface="Candara"/>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ubtitle">
  <p:cSld name="Title and Subtitle">
    <p:spTree>
      <p:nvGrpSpPr>
        <p:cNvPr id="66" name="Shape 66"/>
        <p:cNvGrpSpPr/>
        <p:nvPr/>
      </p:nvGrpSpPr>
      <p:grpSpPr>
        <a:xfrm>
          <a:off x="0" y="0"/>
          <a:ext cx="0" cy="0"/>
          <a:chOff x="0" y="0"/>
          <a:chExt cx="0" cy="0"/>
        </a:xfrm>
      </p:grpSpPr>
      <p:sp>
        <p:nvSpPr>
          <p:cNvPr id="67" name="Google Shape;67;p21"/>
          <p:cNvSpPr txBox="1"/>
          <p:nvPr>
            <p:ph type="title"/>
          </p:nvPr>
        </p:nvSpPr>
        <p:spPr>
          <a:xfrm>
            <a:off x="432000" y="432000"/>
            <a:ext cx="11328000" cy="4320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rgbClr val="3F3F3F"/>
              </a:buClr>
              <a:buSzPts val="3200"/>
              <a:buFont typeface="Corbel"/>
              <a:buNone/>
              <a:defRPr>
                <a:solidFill>
                  <a:srgbClr val="3F3F3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21"/>
          <p:cNvSpPr txBox="1"/>
          <p:nvPr>
            <p:ph idx="1" type="body"/>
          </p:nvPr>
        </p:nvSpPr>
        <p:spPr>
          <a:xfrm>
            <a:off x="431800" y="1008000"/>
            <a:ext cx="11339513" cy="360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rgbClr val="3F3F3F"/>
              </a:buClr>
              <a:buSzPts val="1800"/>
              <a:buNone/>
              <a:defRPr/>
            </a:lvl1pPr>
            <a:lvl2pPr indent="-228600" lvl="1" marL="914400" algn="l">
              <a:lnSpc>
                <a:spcPct val="90000"/>
              </a:lnSpc>
              <a:spcBef>
                <a:spcPts val="500"/>
              </a:spcBef>
              <a:spcAft>
                <a:spcPts val="0"/>
              </a:spcAft>
              <a:buClr>
                <a:srgbClr val="3F3F3F"/>
              </a:buClr>
              <a:buSzPts val="1600"/>
              <a:buNone/>
              <a:defRPr/>
            </a:lvl2pPr>
            <a:lvl3pPr indent="-228600" lvl="2" marL="1371600" algn="l">
              <a:lnSpc>
                <a:spcPct val="90000"/>
              </a:lnSpc>
              <a:spcBef>
                <a:spcPts val="500"/>
              </a:spcBef>
              <a:spcAft>
                <a:spcPts val="0"/>
              </a:spcAft>
              <a:buClr>
                <a:srgbClr val="3F3F3F"/>
              </a:buClr>
              <a:buSzPts val="1400"/>
              <a:buNone/>
              <a:defRPr/>
            </a:lvl3pPr>
            <a:lvl4pPr indent="-228600" lvl="3" marL="1828800" algn="l">
              <a:lnSpc>
                <a:spcPct val="90000"/>
              </a:lnSpc>
              <a:spcBef>
                <a:spcPts val="500"/>
              </a:spcBef>
              <a:spcAft>
                <a:spcPts val="0"/>
              </a:spcAft>
              <a:buClr>
                <a:srgbClr val="3F3F3F"/>
              </a:buClr>
              <a:buSzPts val="1400"/>
              <a:buNone/>
              <a:defRPr/>
            </a:lvl4pPr>
            <a:lvl5pPr indent="-228600" lvl="4" marL="2286000" algn="l">
              <a:lnSpc>
                <a:spcPct val="90000"/>
              </a:lnSpc>
              <a:spcBef>
                <a:spcPts val="500"/>
              </a:spcBef>
              <a:spcAft>
                <a:spcPts val="0"/>
              </a:spcAft>
              <a:buClr>
                <a:srgbClr val="3F3F3F"/>
              </a:buClr>
              <a:buSzPts val="14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9" name="Google Shape;69;p21"/>
          <p:cNvSpPr txBox="1"/>
          <p:nvPr>
            <p:ph idx="11" type="ftr"/>
          </p:nvPr>
        </p:nvSpPr>
        <p:spPr>
          <a:xfrm>
            <a:off x="432000" y="6439820"/>
            <a:ext cx="5664000" cy="295062"/>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21"/>
          <p:cNvSpPr txBox="1"/>
          <p:nvPr>
            <p:ph idx="12" type="sldNum"/>
          </p:nvPr>
        </p:nvSpPr>
        <p:spPr>
          <a:xfrm>
            <a:off x="11760000" y="6371351"/>
            <a:ext cx="432000" cy="432000"/>
          </a:xfrm>
          <a:prstGeom prst="rect">
            <a:avLst/>
          </a:prstGeom>
          <a:solidFill>
            <a:srgbClr val="3F3F3F"/>
          </a:solidFill>
          <a:ln>
            <a:noFill/>
          </a:ln>
        </p:spPr>
        <p:txBody>
          <a:bodyPr anchorCtr="0" anchor="ctr" bIns="0" lIns="0" spcFirstLastPara="1" rIns="0" wrap="square" tIns="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Photo">
  <p:cSld name="Large Photo">
    <p:spTree>
      <p:nvGrpSpPr>
        <p:cNvPr id="71" name="Shape 71"/>
        <p:cNvGrpSpPr/>
        <p:nvPr/>
      </p:nvGrpSpPr>
      <p:grpSpPr>
        <a:xfrm>
          <a:off x="0" y="0"/>
          <a:ext cx="0" cy="0"/>
          <a:chOff x="0" y="0"/>
          <a:chExt cx="0" cy="0"/>
        </a:xfrm>
      </p:grpSpPr>
      <p:sp>
        <p:nvSpPr>
          <p:cNvPr id="72" name="Google Shape;72;p22"/>
          <p:cNvSpPr/>
          <p:nvPr>
            <p:ph idx="2" type="pic"/>
          </p:nvPr>
        </p:nvSpPr>
        <p:spPr>
          <a:xfrm>
            <a:off x="0" y="1"/>
            <a:ext cx="12192000" cy="6371350"/>
          </a:xfrm>
          <a:prstGeom prst="rect">
            <a:avLst/>
          </a:prstGeom>
          <a:solidFill>
            <a:srgbClr val="D8D8D8"/>
          </a:solidFill>
          <a:ln>
            <a:noFill/>
          </a:ln>
        </p:spPr>
      </p:sp>
      <p:sp>
        <p:nvSpPr>
          <p:cNvPr id="73" name="Google Shape;73;p22"/>
          <p:cNvSpPr txBox="1"/>
          <p:nvPr>
            <p:ph idx="1" type="body"/>
          </p:nvPr>
        </p:nvSpPr>
        <p:spPr>
          <a:xfrm>
            <a:off x="6096000" y="5359400"/>
            <a:ext cx="5664000" cy="565899"/>
          </a:xfrm>
          <a:prstGeom prst="rect">
            <a:avLst/>
          </a:prstGeom>
          <a:solidFill>
            <a:schemeClr val="dk1"/>
          </a:solidFill>
          <a:ln>
            <a:noFill/>
          </a:ln>
        </p:spPr>
        <p:txBody>
          <a:bodyPr anchorCtr="0" anchor="ctr" bIns="180000" lIns="180000" spcFirstLastPara="1" rIns="180000" wrap="square" tIns="180000">
            <a:noAutofit/>
          </a:bodyPr>
          <a:lstStyle>
            <a:lvl1pPr indent="-228600" lvl="0" marL="457200" algn="r">
              <a:lnSpc>
                <a:spcPct val="90000"/>
              </a:lnSpc>
              <a:spcBef>
                <a:spcPts val="1000"/>
              </a:spcBef>
              <a:spcAft>
                <a:spcPts val="0"/>
              </a:spcAft>
              <a:buClr>
                <a:schemeClr val="lt1"/>
              </a:buClr>
              <a:buSzPts val="1800"/>
              <a:buNone/>
              <a:defRPr>
                <a:solidFill>
                  <a:schemeClr val="lt1"/>
                </a:solidFill>
              </a:defRPr>
            </a:lvl1pPr>
            <a:lvl2pPr indent="-330200" lvl="1" marL="914400" algn="l">
              <a:lnSpc>
                <a:spcPct val="90000"/>
              </a:lnSpc>
              <a:spcBef>
                <a:spcPts val="500"/>
              </a:spcBef>
              <a:spcAft>
                <a:spcPts val="0"/>
              </a:spcAft>
              <a:buClr>
                <a:srgbClr val="3F3F3F"/>
              </a:buClr>
              <a:buSzPts val="1600"/>
              <a:buChar char="•"/>
              <a:defRPr>
                <a:solidFill>
                  <a:srgbClr val="3F3F3F"/>
                </a:solidFill>
              </a:defRPr>
            </a:lvl2pPr>
            <a:lvl3pPr indent="-317500" lvl="2" marL="1371600" algn="l">
              <a:lnSpc>
                <a:spcPct val="90000"/>
              </a:lnSpc>
              <a:spcBef>
                <a:spcPts val="500"/>
              </a:spcBef>
              <a:spcAft>
                <a:spcPts val="0"/>
              </a:spcAft>
              <a:buClr>
                <a:srgbClr val="3F3F3F"/>
              </a:buClr>
              <a:buSzPts val="1400"/>
              <a:buChar char="•"/>
              <a:defRPr>
                <a:solidFill>
                  <a:srgbClr val="3F3F3F"/>
                </a:solidFill>
              </a:defRPr>
            </a:lvl3pPr>
            <a:lvl4pPr indent="-317500" lvl="3" marL="1828800" algn="l">
              <a:lnSpc>
                <a:spcPct val="90000"/>
              </a:lnSpc>
              <a:spcBef>
                <a:spcPts val="500"/>
              </a:spcBef>
              <a:spcAft>
                <a:spcPts val="0"/>
              </a:spcAft>
              <a:buClr>
                <a:srgbClr val="3F3F3F"/>
              </a:buClr>
              <a:buSzPts val="1400"/>
              <a:buChar char="•"/>
              <a:defRPr>
                <a:solidFill>
                  <a:srgbClr val="3F3F3F"/>
                </a:solidFill>
              </a:defRPr>
            </a:lvl4pPr>
            <a:lvl5pPr indent="-317500" lvl="4" marL="2286000" algn="l">
              <a:lnSpc>
                <a:spcPct val="90000"/>
              </a:lnSpc>
              <a:spcBef>
                <a:spcPts val="500"/>
              </a:spcBef>
              <a:spcAft>
                <a:spcPts val="0"/>
              </a:spcAft>
              <a:buClr>
                <a:srgbClr val="3F3F3F"/>
              </a:buClr>
              <a:buSzPts val="1400"/>
              <a:buChar char="•"/>
              <a:defRPr>
                <a:solidFill>
                  <a:srgbClr val="3F3F3F"/>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4" name="Google Shape;74;p22"/>
          <p:cNvSpPr txBox="1"/>
          <p:nvPr>
            <p:ph idx="11" type="ftr"/>
          </p:nvPr>
        </p:nvSpPr>
        <p:spPr>
          <a:xfrm>
            <a:off x="432000" y="6439820"/>
            <a:ext cx="5664000" cy="295062"/>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22"/>
          <p:cNvSpPr txBox="1"/>
          <p:nvPr>
            <p:ph idx="12" type="sldNum"/>
          </p:nvPr>
        </p:nvSpPr>
        <p:spPr>
          <a:xfrm>
            <a:off x="11760000" y="6371351"/>
            <a:ext cx="432000" cy="432000"/>
          </a:xfrm>
          <a:prstGeom prst="rect">
            <a:avLst/>
          </a:prstGeom>
          <a:solidFill>
            <a:srgbClr val="3F3F3F"/>
          </a:solidFill>
          <a:ln>
            <a:noFill/>
          </a:ln>
        </p:spPr>
        <p:txBody>
          <a:bodyPr anchorCtr="0" anchor="ctr" bIns="0" lIns="0" spcFirstLastPara="1" rIns="0" wrap="square" tIns="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76" name="Google Shape;76;p22"/>
          <p:cNvSpPr txBox="1"/>
          <p:nvPr>
            <p:ph type="title"/>
          </p:nvPr>
        </p:nvSpPr>
        <p:spPr>
          <a:xfrm>
            <a:off x="432000" y="432000"/>
            <a:ext cx="11328000" cy="4320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p:cSld name="Thank You">
    <p:spTree>
      <p:nvGrpSpPr>
        <p:cNvPr id="77" name="Shape 77"/>
        <p:cNvGrpSpPr/>
        <p:nvPr/>
      </p:nvGrpSpPr>
      <p:grpSpPr>
        <a:xfrm>
          <a:off x="0" y="0"/>
          <a:ext cx="0" cy="0"/>
          <a:chOff x="0" y="0"/>
          <a:chExt cx="0" cy="0"/>
        </a:xfrm>
      </p:grpSpPr>
      <p:sp>
        <p:nvSpPr>
          <p:cNvPr id="78" name="Google Shape;78;p23"/>
          <p:cNvSpPr/>
          <p:nvPr>
            <p:ph idx="2" type="pic"/>
          </p:nvPr>
        </p:nvSpPr>
        <p:spPr>
          <a:xfrm>
            <a:off x="0" y="0"/>
            <a:ext cx="9780102" cy="6804025"/>
          </a:xfrm>
          <a:prstGeom prst="rect">
            <a:avLst/>
          </a:prstGeom>
          <a:solidFill>
            <a:srgbClr val="D8D8D8"/>
          </a:solidFill>
          <a:ln>
            <a:noFill/>
          </a:ln>
        </p:spPr>
      </p:sp>
      <p:sp>
        <p:nvSpPr>
          <p:cNvPr id="79" name="Google Shape;79;p23"/>
          <p:cNvSpPr txBox="1"/>
          <p:nvPr>
            <p:ph type="ctrTitle"/>
          </p:nvPr>
        </p:nvSpPr>
        <p:spPr>
          <a:xfrm>
            <a:off x="8458200" y="2798354"/>
            <a:ext cx="3733800" cy="1013684"/>
          </a:xfrm>
          <a:prstGeom prst="rect">
            <a:avLst/>
          </a:prstGeom>
          <a:solidFill>
            <a:schemeClr val="lt1"/>
          </a:solidFill>
          <a:ln>
            <a:noFill/>
          </a:ln>
        </p:spPr>
        <p:txBody>
          <a:bodyPr anchorCtr="0" anchor="t" bIns="180000" lIns="180000" spcFirstLastPara="1" rIns="252000" wrap="square" tIns="180000">
            <a:noAutofit/>
          </a:bodyPr>
          <a:lstStyle>
            <a:lvl1pPr lvl="0" algn="r">
              <a:lnSpc>
                <a:spcPct val="90000"/>
              </a:lnSpc>
              <a:spcBef>
                <a:spcPts val="0"/>
              </a:spcBef>
              <a:spcAft>
                <a:spcPts val="0"/>
              </a:spcAft>
              <a:buClr>
                <a:srgbClr val="3F3F3F"/>
              </a:buClr>
              <a:buSzPts val="6000"/>
              <a:buFont typeface="Corbel"/>
              <a:buNone/>
              <a:defRPr b="1"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23"/>
          <p:cNvSpPr txBox="1"/>
          <p:nvPr>
            <p:ph idx="1" type="body"/>
          </p:nvPr>
        </p:nvSpPr>
        <p:spPr>
          <a:xfrm>
            <a:off x="8458200" y="3957705"/>
            <a:ext cx="2910342" cy="316800"/>
          </a:xfrm>
          <a:prstGeom prst="rect">
            <a:avLst/>
          </a:prstGeom>
          <a:solidFill>
            <a:srgbClr val="3F3F3F"/>
          </a:solidFill>
          <a:ln>
            <a:noFill/>
          </a:ln>
        </p:spPr>
        <p:txBody>
          <a:bodyPr anchorCtr="0" anchor="ctr" bIns="0" lIns="0" spcFirstLastPara="1" rIns="72000" wrap="square" tIns="0">
            <a:noAutofit/>
          </a:bodyPr>
          <a:lstStyle>
            <a:lvl1pPr indent="-228600" lvl="0" marL="457200" algn="r">
              <a:lnSpc>
                <a:spcPct val="90000"/>
              </a:lnSpc>
              <a:spcBef>
                <a:spcPts val="1000"/>
              </a:spcBef>
              <a:spcAft>
                <a:spcPts val="0"/>
              </a:spcAft>
              <a:buClr>
                <a:schemeClr val="lt1"/>
              </a:buClr>
              <a:buSzPts val="1800"/>
              <a:buNone/>
              <a:defRPr>
                <a:solidFill>
                  <a:schemeClr val="lt1"/>
                </a:solidFill>
              </a:defRPr>
            </a:lvl1pPr>
            <a:lvl2pPr indent="-228600" lvl="1" marL="914400" algn="l">
              <a:lnSpc>
                <a:spcPct val="90000"/>
              </a:lnSpc>
              <a:spcBef>
                <a:spcPts val="500"/>
              </a:spcBef>
              <a:spcAft>
                <a:spcPts val="0"/>
              </a:spcAft>
              <a:buClr>
                <a:srgbClr val="3F3F3F"/>
              </a:buClr>
              <a:buSzPts val="1600"/>
              <a:buNone/>
              <a:defRPr/>
            </a:lvl2pPr>
            <a:lvl3pPr indent="-228600" lvl="2" marL="1371600" algn="l">
              <a:lnSpc>
                <a:spcPct val="90000"/>
              </a:lnSpc>
              <a:spcBef>
                <a:spcPts val="500"/>
              </a:spcBef>
              <a:spcAft>
                <a:spcPts val="0"/>
              </a:spcAft>
              <a:buClr>
                <a:srgbClr val="3F3F3F"/>
              </a:buClr>
              <a:buSzPts val="1400"/>
              <a:buNone/>
              <a:defRPr/>
            </a:lvl3pPr>
            <a:lvl4pPr indent="-228600" lvl="3" marL="1828800" algn="l">
              <a:lnSpc>
                <a:spcPct val="90000"/>
              </a:lnSpc>
              <a:spcBef>
                <a:spcPts val="500"/>
              </a:spcBef>
              <a:spcAft>
                <a:spcPts val="0"/>
              </a:spcAft>
              <a:buClr>
                <a:srgbClr val="3F3F3F"/>
              </a:buClr>
              <a:buSzPts val="1400"/>
              <a:buNone/>
              <a:defRPr/>
            </a:lvl4pPr>
            <a:lvl5pPr indent="-228600" lvl="4" marL="2286000" algn="l">
              <a:lnSpc>
                <a:spcPct val="90000"/>
              </a:lnSpc>
              <a:spcBef>
                <a:spcPts val="500"/>
              </a:spcBef>
              <a:spcAft>
                <a:spcPts val="0"/>
              </a:spcAft>
              <a:buClr>
                <a:srgbClr val="3F3F3F"/>
              </a:buClr>
              <a:buSzPts val="14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23"/>
          <p:cNvSpPr txBox="1"/>
          <p:nvPr>
            <p:ph idx="3" type="body"/>
          </p:nvPr>
        </p:nvSpPr>
        <p:spPr>
          <a:xfrm>
            <a:off x="8458200" y="4306722"/>
            <a:ext cx="2910342" cy="316800"/>
          </a:xfrm>
          <a:prstGeom prst="rect">
            <a:avLst/>
          </a:prstGeom>
          <a:solidFill>
            <a:srgbClr val="3F3F3F"/>
          </a:solidFill>
          <a:ln>
            <a:noFill/>
          </a:ln>
        </p:spPr>
        <p:txBody>
          <a:bodyPr anchorCtr="0" anchor="ctr" bIns="0" lIns="0" spcFirstLastPara="1" rIns="72000" wrap="square" tIns="0">
            <a:noAutofit/>
          </a:bodyPr>
          <a:lstStyle>
            <a:lvl1pPr indent="-228600" lvl="0" marL="457200" algn="r">
              <a:lnSpc>
                <a:spcPct val="90000"/>
              </a:lnSpc>
              <a:spcBef>
                <a:spcPts val="1000"/>
              </a:spcBef>
              <a:spcAft>
                <a:spcPts val="0"/>
              </a:spcAft>
              <a:buClr>
                <a:schemeClr val="lt1"/>
              </a:buClr>
              <a:buSzPts val="1800"/>
              <a:buNone/>
              <a:defRPr>
                <a:solidFill>
                  <a:schemeClr val="lt1"/>
                </a:solidFill>
              </a:defRPr>
            </a:lvl1pPr>
            <a:lvl2pPr indent="-228600" lvl="1" marL="914400" algn="l">
              <a:lnSpc>
                <a:spcPct val="90000"/>
              </a:lnSpc>
              <a:spcBef>
                <a:spcPts val="500"/>
              </a:spcBef>
              <a:spcAft>
                <a:spcPts val="0"/>
              </a:spcAft>
              <a:buClr>
                <a:srgbClr val="3F3F3F"/>
              </a:buClr>
              <a:buSzPts val="1600"/>
              <a:buNone/>
              <a:defRPr/>
            </a:lvl2pPr>
            <a:lvl3pPr indent="-228600" lvl="2" marL="1371600" algn="l">
              <a:lnSpc>
                <a:spcPct val="90000"/>
              </a:lnSpc>
              <a:spcBef>
                <a:spcPts val="500"/>
              </a:spcBef>
              <a:spcAft>
                <a:spcPts val="0"/>
              </a:spcAft>
              <a:buClr>
                <a:srgbClr val="3F3F3F"/>
              </a:buClr>
              <a:buSzPts val="1400"/>
              <a:buNone/>
              <a:defRPr/>
            </a:lvl3pPr>
            <a:lvl4pPr indent="-228600" lvl="3" marL="1828800" algn="l">
              <a:lnSpc>
                <a:spcPct val="90000"/>
              </a:lnSpc>
              <a:spcBef>
                <a:spcPts val="500"/>
              </a:spcBef>
              <a:spcAft>
                <a:spcPts val="0"/>
              </a:spcAft>
              <a:buClr>
                <a:srgbClr val="3F3F3F"/>
              </a:buClr>
              <a:buSzPts val="1400"/>
              <a:buNone/>
              <a:defRPr/>
            </a:lvl4pPr>
            <a:lvl5pPr indent="-228600" lvl="4" marL="2286000" algn="l">
              <a:lnSpc>
                <a:spcPct val="90000"/>
              </a:lnSpc>
              <a:spcBef>
                <a:spcPts val="500"/>
              </a:spcBef>
              <a:spcAft>
                <a:spcPts val="0"/>
              </a:spcAft>
              <a:buClr>
                <a:srgbClr val="3F3F3F"/>
              </a:buClr>
              <a:buSzPts val="14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2" name="Google Shape;82;p23"/>
          <p:cNvSpPr txBox="1"/>
          <p:nvPr>
            <p:ph idx="4" type="body"/>
          </p:nvPr>
        </p:nvSpPr>
        <p:spPr>
          <a:xfrm>
            <a:off x="8458200" y="4655739"/>
            <a:ext cx="2910342" cy="316800"/>
          </a:xfrm>
          <a:prstGeom prst="rect">
            <a:avLst/>
          </a:prstGeom>
          <a:solidFill>
            <a:srgbClr val="3F3F3F"/>
          </a:solidFill>
          <a:ln>
            <a:noFill/>
          </a:ln>
        </p:spPr>
        <p:txBody>
          <a:bodyPr anchorCtr="0" anchor="ctr" bIns="0" lIns="0" spcFirstLastPara="1" rIns="72000" wrap="square" tIns="0">
            <a:noAutofit/>
          </a:bodyPr>
          <a:lstStyle>
            <a:lvl1pPr indent="-228600" lvl="0" marL="457200" algn="r">
              <a:lnSpc>
                <a:spcPct val="90000"/>
              </a:lnSpc>
              <a:spcBef>
                <a:spcPts val="1000"/>
              </a:spcBef>
              <a:spcAft>
                <a:spcPts val="0"/>
              </a:spcAft>
              <a:buClr>
                <a:schemeClr val="lt1"/>
              </a:buClr>
              <a:buSzPts val="1800"/>
              <a:buNone/>
              <a:defRPr>
                <a:solidFill>
                  <a:schemeClr val="lt1"/>
                </a:solidFill>
              </a:defRPr>
            </a:lvl1pPr>
            <a:lvl2pPr indent="-228600" lvl="1" marL="914400" algn="l">
              <a:lnSpc>
                <a:spcPct val="90000"/>
              </a:lnSpc>
              <a:spcBef>
                <a:spcPts val="500"/>
              </a:spcBef>
              <a:spcAft>
                <a:spcPts val="0"/>
              </a:spcAft>
              <a:buClr>
                <a:srgbClr val="3F3F3F"/>
              </a:buClr>
              <a:buSzPts val="1600"/>
              <a:buNone/>
              <a:defRPr/>
            </a:lvl2pPr>
            <a:lvl3pPr indent="-228600" lvl="2" marL="1371600" algn="l">
              <a:lnSpc>
                <a:spcPct val="90000"/>
              </a:lnSpc>
              <a:spcBef>
                <a:spcPts val="500"/>
              </a:spcBef>
              <a:spcAft>
                <a:spcPts val="0"/>
              </a:spcAft>
              <a:buClr>
                <a:srgbClr val="3F3F3F"/>
              </a:buClr>
              <a:buSzPts val="1400"/>
              <a:buNone/>
              <a:defRPr/>
            </a:lvl3pPr>
            <a:lvl4pPr indent="-228600" lvl="3" marL="1828800" algn="l">
              <a:lnSpc>
                <a:spcPct val="90000"/>
              </a:lnSpc>
              <a:spcBef>
                <a:spcPts val="500"/>
              </a:spcBef>
              <a:spcAft>
                <a:spcPts val="0"/>
              </a:spcAft>
              <a:buClr>
                <a:srgbClr val="3F3F3F"/>
              </a:buClr>
              <a:buSzPts val="1400"/>
              <a:buNone/>
              <a:defRPr/>
            </a:lvl4pPr>
            <a:lvl5pPr indent="-228600" lvl="4" marL="2286000" algn="l">
              <a:lnSpc>
                <a:spcPct val="90000"/>
              </a:lnSpc>
              <a:spcBef>
                <a:spcPts val="500"/>
              </a:spcBef>
              <a:spcAft>
                <a:spcPts val="0"/>
              </a:spcAft>
              <a:buClr>
                <a:srgbClr val="3F3F3F"/>
              </a:buClr>
              <a:buSzPts val="14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3" name="Google Shape;83;p23"/>
          <p:cNvSpPr txBox="1"/>
          <p:nvPr>
            <p:ph idx="5" type="body"/>
          </p:nvPr>
        </p:nvSpPr>
        <p:spPr>
          <a:xfrm>
            <a:off x="8458200" y="5004756"/>
            <a:ext cx="2910342" cy="316800"/>
          </a:xfrm>
          <a:prstGeom prst="rect">
            <a:avLst/>
          </a:prstGeom>
          <a:solidFill>
            <a:srgbClr val="3F3F3F"/>
          </a:solidFill>
          <a:ln>
            <a:noFill/>
          </a:ln>
        </p:spPr>
        <p:txBody>
          <a:bodyPr anchorCtr="0" anchor="ctr" bIns="0" lIns="0" spcFirstLastPara="1" rIns="72000" wrap="square" tIns="0">
            <a:noAutofit/>
          </a:bodyPr>
          <a:lstStyle>
            <a:lvl1pPr indent="-228600" lvl="0" marL="457200" algn="r">
              <a:lnSpc>
                <a:spcPct val="90000"/>
              </a:lnSpc>
              <a:spcBef>
                <a:spcPts val="1000"/>
              </a:spcBef>
              <a:spcAft>
                <a:spcPts val="0"/>
              </a:spcAft>
              <a:buClr>
                <a:schemeClr val="lt1"/>
              </a:buClr>
              <a:buSzPts val="1800"/>
              <a:buNone/>
              <a:defRPr>
                <a:solidFill>
                  <a:schemeClr val="lt1"/>
                </a:solidFill>
              </a:defRPr>
            </a:lvl1pPr>
            <a:lvl2pPr indent="-228600" lvl="1" marL="914400" algn="l">
              <a:lnSpc>
                <a:spcPct val="90000"/>
              </a:lnSpc>
              <a:spcBef>
                <a:spcPts val="500"/>
              </a:spcBef>
              <a:spcAft>
                <a:spcPts val="0"/>
              </a:spcAft>
              <a:buClr>
                <a:srgbClr val="3F3F3F"/>
              </a:buClr>
              <a:buSzPts val="1600"/>
              <a:buNone/>
              <a:defRPr/>
            </a:lvl2pPr>
            <a:lvl3pPr indent="-228600" lvl="2" marL="1371600" algn="l">
              <a:lnSpc>
                <a:spcPct val="90000"/>
              </a:lnSpc>
              <a:spcBef>
                <a:spcPts val="500"/>
              </a:spcBef>
              <a:spcAft>
                <a:spcPts val="0"/>
              </a:spcAft>
              <a:buClr>
                <a:srgbClr val="3F3F3F"/>
              </a:buClr>
              <a:buSzPts val="1400"/>
              <a:buNone/>
              <a:defRPr/>
            </a:lvl3pPr>
            <a:lvl4pPr indent="-228600" lvl="3" marL="1828800" algn="l">
              <a:lnSpc>
                <a:spcPct val="90000"/>
              </a:lnSpc>
              <a:spcBef>
                <a:spcPts val="500"/>
              </a:spcBef>
              <a:spcAft>
                <a:spcPts val="0"/>
              </a:spcAft>
              <a:buClr>
                <a:srgbClr val="3F3F3F"/>
              </a:buClr>
              <a:buSzPts val="1400"/>
              <a:buNone/>
              <a:defRPr/>
            </a:lvl4pPr>
            <a:lvl5pPr indent="-228600" lvl="4" marL="2286000" algn="l">
              <a:lnSpc>
                <a:spcPct val="90000"/>
              </a:lnSpc>
              <a:spcBef>
                <a:spcPts val="500"/>
              </a:spcBef>
              <a:spcAft>
                <a:spcPts val="0"/>
              </a:spcAft>
              <a:buClr>
                <a:srgbClr val="3F3F3F"/>
              </a:buClr>
              <a:buSzPts val="14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4" name="Google Shape;84;p23"/>
          <p:cNvSpPr/>
          <p:nvPr/>
        </p:nvSpPr>
        <p:spPr>
          <a:xfrm>
            <a:off x="11760000" y="6803351"/>
            <a:ext cx="432000" cy="5465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ndara"/>
              <a:ea typeface="Candara"/>
              <a:cs typeface="Candara"/>
              <a:sym typeface="Candara"/>
            </a:endParaRPr>
          </a:p>
        </p:txBody>
      </p:sp>
      <p:sp>
        <p:nvSpPr>
          <p:cNvPr id="85" name="Google Shape;85;p23"/>
          <p:cNvSpPr/>
          <p:nvPr/>
        </p:nvSpPr>
        <p:spPr>
          <a:xfrm>
            <a:off x="0" y="6803351"/>
            <a:ext cx="9780104" cy="5465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ndara"/>
              <a:ea typeface="Candara"/>
              <a:cs typeface="Candara"/>
              <a:sym typeface="Candara"/>
            </a:endParaRPr>
          </a:p>
        </p:txBody>
      </p:sp>
      <p:sp>
        <p:nvSpPr>
          <p:cNvPr id="86" name="Google Shape;86;p23"/>
          <p:cNvSpPr/>
          <p:nvPr/>
        </p:nvSpPr>
        <p:spPr>
          <a:xfrm>
            <a:off x="9780103" y="6803351"/>
            <a:ext cx="1979897" cy="54650"/>
          </a:xfrm>
          <a:prstGeom prst="rect">
            <a:avLst/>
          </a:prstGeom>
          <a:solidFill>
            <a:srgbClr val="D9D9D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ndara"/>
              <a:ea typeface="Candara"/>
              <a:cs typeface="Candara"/>
              <a:sym typeface="Candara"/>
            </a:endParaRPr>
          </a:p>
        </p:txBody>
      </p:sp>
      <p:sp>
        <p:nvSpPr>
          <p:cNvPr id="87" name="Google Shape;87;p23"/>
          <p:cNvSpPr/>
          <p:nvPr/>
        </p:nvSpPr>
        <p:spPr>
          <a:xfrm>
            <a:off x="8458200" y="2685912"/>
            <a:ext cx="3733800" cy="11482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ndara"/>
              <a:ea typeface="Candara"/>
              <a:cs typeface="Candara"/>
              <a:sym typeface="Candara"/>
            </a:endParaRPr>
          </a:p>
        </p:txBody>
      </p:sp>
      <p:sp>
        <p:nvSpPr>
          <p:cNvPr id="88" name="Google Shape;88;p23"/>
          <p:cNvSpPr txBox="1"/>
          <p:nvPr>
            <p:ph idx="12" type="sldNum"/>
          </p:nvPr>
        </p:nvSpPr>
        <p:spPr>
          <a:xfrm>
            <a:off x="11760000" y="6371351"/>
            <a:ext cx="432000" cy="432000"/>
          </a:xfrm>
          <a:prstGeom prst="rect">
            <a:avLst/>
          </a:prstGeom>
          <a:solidFill>
            <a:srgbClr val="3F3F3F"/>
          </a:solidFill>
          <a:ln>
            <a:noFill/>
          </a:ln>
        </p:spPr>
        <p:txBody>
          <a:bodyPr anchorCtr="0" anchor="ctr" bIns="0" lIns="0" spcFirstLastPara="1" rIns="0" wrap="square" tIns="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Only">
  <p:cSld name="1_Title Only">
    <p:spTree>
      <p:nvGrpSpPr>
        <p:cNvPr id="89" name="Shape 89"/>
        <p:cNvGrpSpPr/>
        <p:nvPr/>
      </p:nvGrpSpPr>
      <p:grpSpPr>
        <a:xfrm>
          <a:off x="0" y="0"/>
          <a:ext cx="0" cy="0"/>
          <a:chOff x="0" y="0"/>
          <a:chExt cx="0" cy="0"/>
        </a:xfrm>
      </p:grpSpPr>
      <p:sp>
        <p:nvSpPr>
          <p:cNvPr id="90" name="Google Shape;90;p24"/>
          <p:cNvSpPr txBox="1"/>
          <p:nvPr>
            <p:ph idx="11" type="ftr"/>
          </p:nvPr>
        </p:nvSpPr>
        <p:spPr>
          <a:xfrm>
            <a:off x="432000" y="6439820"/>
            <a:ext cx="5664000" cy="295062"/>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24"/>
          <p:cNvSpPr txBox="1"/>
          <p:nvPr>
            <p:ph idx="12" type="sldNum"/>
          </p:nvPr>
        </p:nvSpPr>
        <p:spPr>
          <a:xfrm>
            <a:off x="11760000" y="6371351"/>
            <a:ext cx="432000" cy="432000"/>
          </a:xfrm>
          <a:prstGeom prst="rect">
            <a:avLst/>
          </a:prstGeom>
          <a:solidFill>
            <a:srgbClr val="3F3F3F"/>
          </a:solidFill>
          <a:ln>
            <a:noFill/>
          </a:ln>
        </p:spPr>
        <p:txBody>
          <a:bodyPr anchorCtr="0" anchor="ctr" bIns="0" lIns="0" spcFirstLastPara="1" rIns="0" wrap="square" tIns="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92" name="Google Shape;92;p24"/>
          <p:cNvSpPr txBox="1"/>
          <p:nvPr>
            <p:ph type="title"/>
          </p:nvPr>
        </p:nvSpPr>
        <p:spPr>
          <a:xfrm>
            <a:off x="432000" y="432000"/>
            <a:ext cx="11328000" cy="4320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3" name="Google Shape;93;p24"/>
          <p:cNvSpPr txBox="1"/>
          <p:nvPr>
            <p:ph idx="1" type="body"/>
          </p:nvPr>
        </p:nvSpPr>
        <p:spPr>
          <a:xfrm>
            <a:off x="1664370" y="2033588"/>
            <a:ext cx="8863262" cy="2790825"/>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1000"/>
              </a:spcBef>
              <a:spcAft>
                <a:spcPts val="0"/>
              </a:spcAft>
              <a:buClr>
                <a:srgbClr val="3F3F3F"/>
              </a:buClr>
              <a:buSzPts val="6000"/>
              <a:buNone/>
              <a:defRPr sz="6000"/>
            </a:lvl1pPr>
            <a:lvl2pPr indent="-228600" lvl="1" marL="914400" algn="l">
              <a:lnSpc>
                <a:spcPct val="90000"/>
              </a:lnSpc>
              <a:spcBef>
                <a:spcPts val="500"/>
              </a:spcBef>
              <a:spcAft>
                <a:spcPts val="0"/>
              </a:spcAft>
              <a:buClr>
                <a:srgbClr val="3F3F3F"/>
              </a:buClr>
              <a:buSzPts val="1600"/>
              <a:buNone/>
              <a:defRPr/>
            </a:lvl2pPr>
            <a:lvl3pPr indent="-342900" lvl="2" marL="1371600" algn="l">
              <a:lnSpc>
                <a:spcPct val="90000"/>
              </a:lnSpc>
              <a:spcBef>
                <a:spcPts val="500"/>
              </a:spcBef>
              <a:spcAft>
                <a:spcPts val="0"/>
              </a:spcAft>
              <a:buClr>
                <a:srgbClr val="3F3F3F"/>
              </a:buClr>
              <a:buSzPts val="1800"/>
              <a:buChar char="•"/>
              <a:defRPr/>
            </a:lvl3pPr>
            <a:lvl4pPr indent="-342900" lvl="3" marL="1828800" algn="l">
              <a:lnSpc>
                <a:spcPct val="90000"/>
              </a:lnSpc>
              <a:spcBef>
                <a:spcPts val="500"/>
              </a:spcBef>
              <a:spcAft>
                <a:spcPts val="0"/>
              </a:spcAft>
              <a:buClr>
                <a:srgbClr val="3F3F3F"/>
              </a:buClr>
              <a:buSzPts val="1800"/>
              <a:buChar char="•"/>
              <a:defRPr/>
            </a:lvl4pPr>
            <a:lvl5pPr indent="-342900" lvl="4" marL="2286000" algn="l">
              <a:lnSpc>
                <a:spcPct val="90000"/>
              </a:lnSpc>
              <a:spcBef>
                <a:spcPts val="500"/>
              </a:spcBef>
              <a:spcAft>
                <a:spcPts val="0"/>
              </a:spcAft>
              <a:buClr>
                <a:srgbClr val="3F3F3F"/>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er Slide 2">
  <p:cSld name="Divier Slide 2">
    <p:spTree>
      <p:nvGrpSpPr>
        <p:cNvPr id="94" name="Shape 94"/>
        <p:cNvGrpSpPr/>
        <p:nvPr/>
      </p:nvGrpSpPr>
      <p:grpSpPr>
        <a:xfrm>
          <a:off x="0" y="0"/>
          <a:ext cx="0" cy="0"/>
          <a:chOff x="0" y="0"/>
          <a:chExt cx="0" cy="0"/>
        </a:xfrm>
      </p:grpSpPr>
      <p:sp>
        <p:nvSpPr>
          <p:cNvPr id="95" name="Google Shape;95;p25"/>
          <p:cNvSpPr/>
          <p:nvPr>
            <p:ph idx="2" type="pic"/>
          </p:nvPr>
        </p:nvSpPr>
        <p:spPr>
          <a:xfrm>
            <a:off x="2411412" y="0"/>
            <a:ext cx="9780588" cy="6371351"/>
          </a:xfrm>
          <a:prstGeom prst="rect">
            <a:avLst/>
          </a:prstGeom>
          <a:solidFill>
            <a:srgbClr val="D8D8D8"/>
          </a:solidFill>
          <a:ln>
            <a:noFill/>
          </a:ln>
        </p:spPr>
      </p:sp>
      <p:sp>
        <p:nvSpPr>
          <p:cNvPr id="96" name="Google Shape;96;p25"/>
          <p:cNvSpPr txBox="1"/>
          <p:nvPr>
            <p:ph type="title"/>
          </p:nvPr>
        </p:nvSpPr>
        <p:spPr>
          <a:xfrm>
            <a:off x="-1700" y="2156226"/>
            <a:ext cx="5958000" cy="1958400"/>
          </a:xfrm>
          <a:prstGeom prst="rect">
            <a:avLst/>
          </a:prstGeom>
          <a:solidFill>
            <a:schemeClr val="lt1"/>
          </a:solidFill>
          <a:ln>
            <a:noFill/>
          </a:ln>
        </p:spPr>
        <p:txBody>
          <a:bodyPr anchorCtr="0" anchor="ctr" bIns="180000" lIns="252000" spcFirstLastPara="1" rIns="180000" wrap="square" tIns="180000">
            <a:noAutofit/>
          </a:bodyPr>
          <a:lstStyle>
            <a:lvl1pPr lvl="0" algn="l">
              <a:lnSpc>
                <a:spcPct val="90000"/>
              </a:lnSpc>
              <a:spcBef>
                <a:spcPts val="0"/>
              </a:spcBef>
              <a:spcAft>
                <a:spcPts val="0"/>
              </a:spcAft>
              <a:buClr>
                <a:srgbClr val="3F3F3F"/>
              </a:buClr>
              <a:buSzPts val="6000"/>
              <a:buFont typeface="Corbel"/>
              <a:buNone/>
              <a:defRPr b="1" sz="6000">
                <a:solidFill>
                  <a:srgbClr val="3F3F3F"/>
                </a:solidFill>
                <a:latin typeface="Corbel"/>
                <a:ea typeface="Corbel"/>
                <a:cs typeface="Corbel"/>
                <a:sym typeface="Corbe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7" name="Google Shape;97;p25"/>
          <p:cNvSpPr txBox="1"/>
          <p:nvPr>
            <p:ph idx="1" type="body"/>
          </p:nvPr>
        </p:nvSpPr>
        <p:spPr>
          <a:xfrm>
            <a:off x="0" y="4110760"/>
            <a:ext cx="5956300" cy="1100565"/>
          </a:xfrm>
          <a:prstGeom prst="rect">
            <a:avLst/>
          </a:prstGeom>
          <a:solidFill>
            <a:schemeClr val="dk1">
              <a:alpha val="80000"/>
            </a:schemeClr>
          </a:solidFill>
          <a:ln>
            <a:noFill/>
          </a:ln>
        </p:spPr>
        <p:txBody>
          <a:bodyPr anchorCtr="0" anchor="t" bIns="180000" lIns="252000" spcFirstLastPara="1" rIns="180000" wrap="square" tIns="180000">
            <a:noAutofit/>
          </a:bodyPr>
          <a:lstStyle>
            <a:lvl1pPr indent="-228600" lvl="0" marL="457200" algn="l">
              <a:lnSpc>
                <a:spcPct val="90000"/>
              </a:lnSpc>
              <a:spcBef>
                <a:spcPts val="1000"/>
              </a:spcBef>
              <a:spcAft>
                <a:spcPts val="0"/>
              </a:spcAft>
              <a:buClr>
                <a:schemeClr val="lt1"/>
              </a:buClr>
              <a:buSzPts val="1800"/>
              <a:buNone/>
              <a:defRPr sz="1800">
                <a:solidFill>
                  <a:schemeClr val="lt1"/>
                </a:solidFill>
              </a:defRPr>
            </a:lvl1pPr>
            <a:lvl2pPr indent="-228600" lvl="1" marL="914400" algn="r">
              <a:lnSpc>
                <a:spcPct val="90000"/>
              </a:lnSpc>
              <a:spcBef>
                <a:spcPts val="500"/>
              </a:spcBef>
              <a:spcAft>
                <a:spcPts val="0"/>
              </a:spcAft>
              <a:buClr>
                <a:schemeClr val="lt1"/>
              </a:buClr>
              <a:buSzPts val="1800"/>
              <a:buNone/>
              <a:defRPr sz="1800">
                <a:solidFill>
                  <a:schemeClr val="lt1"/>
                </a:solidFill>
              </a:defRPr>
            </a:lvl2pPr>
            <a:lvl3pPr indent="-228600" lvl="2" marL="1371600" algn="r">
              <a:lnSpc>
                <a:spcPct val="90000"/>
              </a:lnSpc>
              <a:spcBef>
                <a:spcPts val="500"/>
              </a:spcBef>
              <a:spcAft>
                <a:spcPts val="0"/>
              </a:spcAft>
              <a:buClr>
                <a:schemeClr val="lt1"/>
              </a:buClr>
              <a:buSzPts val="1800"/>
              <a:buNone/>
              <a:defRPr sz="1800">
                <a:solidFill>
                  <a:schemeClr val="lt1"/>
                </a:solidFill>
              </a:defRPr>
            </a:lvl3pPr>
            <a:lvl4pPr indent="-228600" lvl="3" marL="1828800" algn="r">
              <a:lnSpc>
                <a:spcPct val="90000"/>
              </a:lnSpc>
              <a:spcBef>
                <a:spcPts val="500"/>
              </a:spcBef>
              <a:spcAft>
                <a:spcPts val="0"/>
              </a:spcAft>
              <a:buClr>
                <a:schemeClr val="lt1"/>
              </a:buClr>
              <a:buSzPts val="1800"/>
              <a:buNone/>
              <a:defRPr sz="1800">
                <a:solidFill>
                  <a:schemeClr val="lt1"/>
                </a:solidFill>
              </a:defRPr>
            </a:lvl4pPr>
            <a:lvl5pPr indent="-228600" lvl="4" marL="2286000" algn="r">
              <a:lnSpc>
                <a:spcPct val="90000"/>
              </a:lnSpc>
              <a:spcBef>
                <a:spcPts val="500"/>
              </a:spcBef>
              <a:spcAft>
                <a:spcPts val="0"/>
              </a:spcAft>
              <a:buClr>
                <a:schemeClr val="lt1"/>
              </a:buClr>
              <a:buSzPts val="1800"/>
              <a:buNone/>
              <a:defRPr sz="1800">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8" name="Google Shape;98;p25"/>
          <p:cNvSpPr txBox="1"/>
          <p:nvPr>
            <p:ph idx="11" type="ftr"/>
          </p:nvPr>
        </p:nvSpPr>
        <p:spPr>
          <a:xfrm>
            <a:off x="432000" y="6439820"/>
            <a:ext cx="5664000" cy="295062"/>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5"/>
          <p:cNvSpPr/>
          <p:nvPr/>
        </p:nvSpPr>
        <p:spPr>
          <a:xfrm>
            <a:off x="0" y="5209682"/>
            <a:ext cx="2411412" cy="11482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ndara"/>
              <a:ea typeface="Candara"/>
              <a:cs typeface="Candara"/>
              <a:sym typeface="Candara"/>
            </a:endParaRPr>
          </a:p>
        </p:txBody>
      </p:sp>
      <p:sp>
        <p:nvSpPr>
          <p:cNvPr id="100" name="Google Shape;100;p25"/>
          <p:cNvSpPr/>
          <p:nvPr/>
        </p:nvSpPr>
        <p:spPr>
          <a:xfrm>
            <a:off x="9780103" y="6803351"/>
            <a:ext cx="1979897" cy="54650"/>
          </a:xfrm>
          <a:prstGeom prst="rect">
            <a:avLst/>
          </a:prstGeom>
          <a:solidFill>
            <a:srgbClr val="D9D9D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ndara"/>
              <a:ea typeface="Candara"/>
              <a:cs typeface="Candara"/>
              <a:sym typeface="Candara"/>
            </a:endParaRPr>
          </a:p>
        </p:txBody>
      </p:sp>
      <p:sp>
        <p:nvSpPr>
          <p:cNvPr id="101" name="Google Shape;101;p25"/>
          <p:cNvSpPr/>
          <p:nvPr/>
        </p:nvSpPr>
        <p:spPr>
          <a:xfrm>
            <a:off x="0" y="6803351"/>
            <a:ext cx="9780104" cy="5465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ndara"/>
              <a:ea typeface="Candara"/>
              <a:cs typeface="Candara"/>
              <a:sym typeface="Candara"/>
            </a:endParaRPr>
          </a:p>
        </p:txBody>
      </p:sp>
      <p:sp>
        <p:nvSpPr>
          <p:cNvPr id="102" name="Google Shape;102;p25"/>
          <p:cNvSpPr/>
          <p:nvPr/>
        </p:nvSpPr>
        <p:spPr>
          <a:xfrm>
            <a:off x="11760000" y="6803351"/>
            <a:ext cx="432000" cy="5465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ndara"/>
              <a:ea typeface="Candara"/>
              <a:cs typeface="Candara"/>
              <a:sym typeface="Candara"/>
            </a:endParaRPr>
          </a:p>
        </p:txBody>
      </p:sp>
      <p:sp>
        <p:nvSpPr>
          <p:cNvPr id="103" name="Google Shape;103;p25"/>
          <p:cNvSpPr txBox="1"/>
          <p:nvPr>
            <p:ph idx="12" type="sldNum"/>
          </p:nvPr>
        </p:nvSpPr>
        <p:spPr>
          <a:xfrm>
            <a:off x="11760000" y="6371351"/>
            <a:ext cx="432000" cy="432000"/>
          </a:xfrm>
          <a:prstGeom prst="rect">
            <a:avLst/>
          </a:prstGeom>
          <a:solidFill>
            <a:srgbClr val="3F3F3F"/>
          </a:solidFill>
          <a:ln>
            <a:noFill/>
          </a:ln>
        </p:spPr>
        <p:txBody>
          <a:bodyPr anchorCtr="0" anchor="ctr" bIns="0" lIns="0" spcFirstLastPara="1" rIns="0" wrap="square" tIns="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ubtitle, and Content">
  <p:cSld name="Title, Subtitle, and Content">
    <p:spTree>
      <p:nvGrpSpPr>
        <p:cNvPr id="104" name="Shape 104"/>
        <p:cNvGrpSpPr/>
        <p:nvPr/>
      </p:nvGrpSpPr>
      <p:grpSpPr>
        <a:xfrm>
          <a:off x="0" y="0"/>
          <a:ext cx="0" cy="0"/>
          <a:chOff x="0" y="0"/>
          <a:chExt cx="0" cy="0"/>
        </a:xfrm>
      </p:grpSpPr>
      <p:sp>
        <p:nvSpPr>
          <p:cNvPr id="105" name="Google Shape;105;p26"/>
          <p:cNvSpPr txBox="1"/>
          <p:nvPr>
            <p:ph type="title"/>
          </p:nvPr>
        </p:nvSpPr>
        <p:spPr>
          <a:xfrm>
            <a:off x="432000" y="432000"/>
            <a:ext cx="11328000" cy="4320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rgbClr val="3F3F3F"/>
              </a:buClr>
              <a:buSzPts val="3200"/>
              <a:buFont typeface="Corbel"/>
              <a:buNone/>
              <a:defRPr>
                <a:solidFill>
                  <a:srgbClr val="3F3F3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6" name="Google Shape;106;p26"/>
          <p:cNvSpPr txBox="1"/>
          <p:nvPr>
            <p:ph idx="1" type="body"/>
          </p:nvPr>
        </p:nvSpPr>
        <p:spPr>
          <a:xfrm>
            <a:off x="431800" y="1008000"/>
            <a:ext cx="11339513" cy="360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rgbClr val="3F3F3F"/>
              </a:buClr>
              <a:buSzPts val="1800"/>
              <a:buNone/>
              <a:defRPr/>
            </a:lvl1pPr>
            <a:lvl2pPr indent="-228600" lvl="1" marL="914400" algn="l">
              <a:lnSpc>
                <a:spcPct val="90000"/>
              </a:lnSpc>
              <a:spcBef>
                <a:spcPts val="500"/>
              </a:spcBef>
              <a:spcAft>
                <a:spcPts val="0"/>
              </a:spcAft>
              <a:buClr>
                <a:srgbClr val="3F3F3F"/>
              </a:buClr>
              <a:buSzPts val="1600"/>
              <a:buNone/>
              <a:defRPr/>
            </a:lvl2pPr>
            <a:lvl3pPr indent="-228600" lvl="2" marL="1371600" algn="l">
              <a:lnSpc>
                <a:spcPct val="90000"/>
              </a:lnSpc>
              <a:spcBef>
                <a:spcPts val="500"/>
              </a:spcBef>
              <a:spcAft>
                <a:spcPts val="0"/>
              </a:spcAft>
              <a:buClr>
                <a:srgbClr val="3F3F3F"/>
              </a:buClr>
              <a:buSzPts val="1400"/>
              <a:buNone/>
              <a:defRPr/>
            </a:lvl3pPr>
            <a:lvl4pPr indent="-228600" lvl="3" marL="1828800" algn="l">
              <a:lnSpc>
                <a:spcPct val="90000"/>
              </a:lnSpc>
              <a:spcBef>
                <a:spcPts val="500"/>
              </a:spcBef>
              <a:spcAft>
                <a:spcPts val="0"/>
              </a:spcAft>
              <a:buClr>
                <a:srgbClr val="3F3F3F"/>
              </a:buClr>
              <a:buSzPts val="1400"/>
              <a:buNone/>
              <a:defRPr/>
            </a:lvl4pPr>
            <a:lvl5pPr indent="-228600" lvl="4" marL="2286000" algn="l">
              <a:lnSpc>
                <a:spcPct val="90000"/>
              </a:lnSpc>
              <a:spcBef>
                <a:spcPts val="500"/>
              </a:spcBef>
              <a:spcAft>
                <a:spcPts val="0"/>
              </a:spcAft>
              <a:buClr>
                <a:srgbClr val="3F3F3F"/>
              </a:buClr>
              <a:buSzPts val="14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7" name="Google Shape;107;p26"/>
          <p:cNvSpPr txBox="1"/>
          <p:nvPr>
            <p:ph idx="2" type="body"/>
          </p:nvPr>
        </p:nvSpPr>
        <p:spPr>
          <a:xfrm>
            <a:off x="432000" y="1512000"/>
            <a:ext cx="11328000" cy="4679250"/>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rgbClr val="3F3F3F"/>
              </a:buClr>
              <a:buSzPts val="1800"/>
              <a:buChar char="•"/>
              <a:defRPr>
                <a:solidFill>
                  <a:srgbClr val="3F3F3F"/>
                </a:solidFill>
              </a:defRPr>
            </a:lvl1pPr>
            <a:lvl2pPr indent="-330200" lvl="1" marL="914400" algn="l">
              <a:lnSpc>
                <a:spcPct val="90000"/>
              </a:lnSpc>
              <a:spcBef>
                <a:spcPts val="500"/>
              </a:spcBef>
              <a:spcAft>
                <a:spcPts val="0"/>
              </a:spcAft>
              <a:buClr>
                <a:srgbClr val="3F3F3F"/>
              </a:buClr>
              <a:buSzPts val="1600"/>
              <a:buChar char="•"/>
              <a:defRPr>
                <a:solidFill>
                  <a:srgbClr val="3F3F3F"/>
                </a:solidFill>
              </a:defRPr>
            </a:lvl2pPr>
            <a:lvl3pPr indent="-317500" lvl="2" marL="1371600" algn="l">
              <a:lnSpc>
                <a:spcPct val="90000"/>
              </a:lnSpc>
              <a:spcBef>
                <a:spcPts val="500"/>
              </a:spcBef>
              <a:spcAft>
                <a:spcPts val="0"/>
              </a:spcAft>
              <a:buClr>
                <a:srgbClr val="3F3F3F"/>
              </a:buClr>
              <a:buSzPts val="1400"/>
              <a:buChar char="•"/>
              <a:defRPr>
                <a:solidFill>
                  <a:srgbClr val="3F3F3F"/>
                </a:solidFill>
              </a:defRPr>
            </a:lvl3pPr>
            <a:lvl4pPr indent="-317500" lvl="3" marL="1828800" algn="l">
              <a:lnSpc>
                <a:spcPct val="90000"/>
              </a:lnSpc>
              <a:spcBef>
                <a:spcPts val="500"/>
              </a:spcBef>
              <a:spcAft>
                <a:spcPts val="0"/>
              </a:spcAft>
              <a:buClr>
                <a:srgbClr val="3F3F3F"/>
              </a:buClr>
              <a:buSzPts val="1400"/>
              <a:buChar char="•"/>
              <a:defRPr>
                <a:solidFill>
                  <a:srgbClr val="3F3F3F"/>
                </a:solidFill>
              </a:defRPr>
            </a:lvl4pPr>
            <a:lvl5pPr indent="-317500" lvl="4" marL="2286000" algn="l">
              <a:lnSpc>
                <a:spcPct val="90000"/>
              </a:lnSpc>
              <a:spcBef>
                <a:spcPts val="500"/>
              </a:spcBef>
              <a:spcAft>
                <a:spcPts val="0"/>
              </a:spcAft>
              <a:buClr>
                <a:srgbClr val="3F3F3F"/>
              </a:buClr>
              <a:buSzPts val="1400"/>
              <a:buChar char="•"/>
              <a:defRPr>
                <a:solidFill>
                  <a:srgbClr val="3F3F3F"/>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8" name="Google Shape;108;p26"/>
          <p:cNvSpPr txBox="1"/>
          <p:nvPr>
            <p:ph idx="11" type="ftr"/>
          </p:nvPr>
        </p:nvSpPr>
        <p:spPr>
          <a:xfrm>
            <a:off x="432000" y="6439820"/>
            <a:ext cx="5664000" cy="295062"/>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9" name="Google Shape;109;p26"/>
          <p:cNvSpPr txBox="1"/>
          <p:nvPr>
            <p:ph idx="12" type="sldNum"/>
          </p:nvPr>
        </p:nvSpPr>
        <p:spPr>
          <a:xfrm>
            <a:off x="11760000" y="6371351"/>
            <a:ext cx="432000" cy="432000"/>
          </a:xfrm>
          <a:prstGeom prst="rect">
            <a:avLst/>
          </a:prstGeom>
          <a:solidFill>
            <a:srgbClr val="3F3F3F"/>
          </a:solidFill>
          <a:ln>
            <a:noFill/>
          </a:ln>
        </p:spPr>
        <p:txBody>
          <a:bodyPr anchorCtr="0" anchor="ctr" bIns="0" lIns="0" spcFirstLastPara="1" rIns="0" wrap="square" tIns="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with Subtitle">
  <p:cSld name="Two Content with Subtitle">
    <p:spTree>
      <p:nvGrpSpPr>
        <p:cNvPr id="110" name="Shape 110"/>
        <p:cNvGrpSpPr/>
        <p:nvPr/>
      </p:nvGrpSpPr>
      <p:grpSpPr>
        <a:xfrm>
          <a:off x="0" y="0"/>
          <a:ext cx="0" cy="0"/>
          <a:chOff x="0" y="0"/>
          <a:chExt cx="0" cy="0"/>
        </a:xfrm>
      </p:grpSpPr>
      <p:sp>
        <p:nvSpPr>
          <p:cNvPr id="111" name="Google Shape;111;p27"/>
          <p:cNvSpPr txBox="1"/>
          <p:nvPr>
            <p:ph type="title"/>
          </p:nvPr>
        </p:nvSpPr>
        <p:spPr>
          <a:xfrm>
            <a:off x="432000" y="432000"/>
            <a:ext cx="11340000" cy="4320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rgbClr val="3F3F3F"/>
              </a:buClr>
              <a:buSzPts val="3200"/>
              <a:buFont typeface="Corbel"/>
              <a:buNone/>
              <a:defRPr>
                <a:solidFill>
                  <a:srgbClr val="3F3F3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2" name="Google Shape;112;p27"/>
          <p:cNvSpPr txBox="1"/>
          <p:nvPr>
            <p:ph idx="1" type="body"/>
          </p:nvPr>
        </p:nvSpPr>
        <p:spPr>
          <a:xfrm>
            <a:off x="431800" y="1008000"/>
            <a:ext cx="11339513" cy="360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rgbClr val="3F3F3F"/>
              </a:buClr>
              <a:buSzPts val="1800"/>
              <a:buNone/>
              <a:defRPr/>
            </a:lvl1pPr>
            <a:lvl2pPr indent="-228600" lvl="1" marL="914400" algn="l">
              <a:lnSpc>
                <a:spcPct val="90000"/>
              </a:lnSpc>
              <a:spcBef>
                <a:spcPts val="500"/>
              </a:spcBef>
              <a:spcAft>
                <a:spcPts val="0"/>
              </a:spcAft>
              <a:buClr>
                <a:srgbClr val="3F3F3F"/>
              </a:buClr>
              <a:buSzPts val="1600"/>
              <a:buNone/>
              <a:defRPr/>
            </a:lvl2pPr>
            <a:lvl3pPr indent="-228600" lvl="2" marL="1371600" algn="l">
              <a:lnSpc>
                <a:spcPct val="90000"/>
              </a:lnSpc>
              <a:spcBef>
                <a:spcPts val="500"/>
              </a:spcBef>
              <a:spcAft>
                <a:spcPts val="0"/>
              </a:spcAft>
              <a:buClr>
                <a:srgbClr val="3F3F3F"/>
              </a:buClr>
              <a:buSzPts val="1400"/>
              <a:buNone/>
              <a:defRPr/>
            </a:lvl3pPr>
            <a:lvl4pPr indent="-228600" lvl="3" marL="1828800" algn="l">
              <a:lnSpc>
                <a:spcPct val="90000"/>
              </a:lnSpc>
              <a:spcBef>
                <a:spcPts val="500"/>
              </a:spcBef>
              <a:spcAft>
                <a:spcPts val="0"/>
              </a:spcAft>
              <a:buClr>
                <a:srgbClr val="3F3F3F"/>
              </a:buClr>
              <a:buSzPts val="1400"/>
              <a:buNone/>
              <a:defRPr/>
            </a:lvl4pPr>
            <a:lvl5pPr indent="-228600" lvl="4" marL="2286000" algn="l">
              <a:lnSpc>
                <a:spcPct val="90000"/>
              </a:lnSpc>
              <a:spcBef>
                <a:spcPts val="500"/>
              </a:spcBef>
              <a:spcAft>
                <a:spcPts val="0"/>
              </a:spcAft>
              <a:buClr>
                <a:srgbClr val="3F3F3F"/>
              </a:buClr>
              <a:buSzPts val="14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3" name="Google Shape;113;p27"/>
          <p:cNvSpPr txBox="1"/>
          <p:nvPr>
            <p:ph idx="2" type="body"/>
          </p:nvPr>
        </p:nvSpPr>
        <p:spPr>
          <a:xfrm>
            <a:off x="432000" y="1512000"/>
            <a:ext cx="5472000" cy="4680000"/>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rgbClr val="3F3F3F"/>
              </a:buClr>
              <a:buSzPts val="1800"/>
              <a:buChar char="•"/>
              <a:defRPr>
                <a:solidFill>
                  <a:srgbClr val="3F3F3F"/>
                </a:solidFill>
              </a:defRPr>
            </a:lvl1pPr>
            <a:lvl2pPr indent="-330200" lvl="1" marL="914400" algn="l">
              <a:lnSpc>
                <a:spcPct val="90000"/>
              </a:lnSpc>
              <a:spcBef>
                <a:spcPts val="500"/>
              </a:spcBef>
              <a:spcAft>
                <a:spcPts val="0"/>
              </a:spcAft>
              <a:buClr>
                <a:srgbClr val="3F3F3F"/>
              </a:buClr>
              <a:buSzPts val="1600"/>
              <a:buChar char="•"/>
              <a:defRPr>
                <a:solidFill>
                  <a:srgbClr val="3F3F3F"/>
                </a:solidFill>
              </a:defRPr>
            </a:lvl2pPr>
            <a:lvl3pPr indent="-317500" lvl="2" marL="1371600" algn="l">
              <a:lnSpc>
                <a:spcPct val="90000"/>
              </a:lnSpc>
              <a:spcBef>
                <a:spcPts val="500"/>
              </a:spcBef>
              <a:spcAft>
                <a:spcPts val="0"/>
              </a:spcAft>
              <a:buClr>
                <a:srgbClr val="3F3F3F"/>
              </a:buClr>
              <a:buSzPts val="1400"/>
              <a:buChar char="•"/>
              <a:defRPr>
                <a:solidFill>
                  <a:srgbClr val="3F3F3F"/>
                </a:solidFill>
              </a:defRPr>
            </a:lvl3pPr>
            <a:lvl4pPr indent="-317500" lvl="3" marL="1828800" algn="l">
              <a:lnSpc>
                <a:spcPct val="90000"/>
              </a:lnSpc>
              <a:spcBef>
                <a:spcPts val="500"/>
              </a:spcBef>
              <a:spcAft>
                <a:spcPts val="0"/>
              </a:spcAft>
              <a:buClr>
                <a:srgbClr val="3F3F3F"/>
              </a:buClr>
              <a:buSzPts val="1400"/>
              <a:buChar char="•"/>
              <a:defRPr>
                <a:solidFill>
                  <a:srgbClr val="3F3F3F"/>
                </a:solidFill>
              </a:defRPr>
            </a:lvl4pPr>
            <a:lvl5pPr indent="-317500" lvl="4" marL="2286000" algn="l">
              <a:lnSpc>
                <a:spcPct val="90000"/>
              </a:lnSpc>
              <a:spcBef>
                <a:spcPts val="500"/>
              </a:spcBef>
              <a:spcAft>
                <a:spcPts val="0"/>
              </a:spcAft>
              <a:buClr>
                <a:srgbClr val="3F3F3F"/>
              </a:buClr>
              <a:buSzPts val="1400"/>
              <a:buChar char="•"/>
              <a:defRPr>
                <a:solidFill>
                  <a:srgbClr val="3F3F3F"/>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4" name="Google Shape;114;p27"/>
          <p:cNvSpPr txBox="1"/>
          <p:nvPr>
            <p:ph idx="3" type="body"/>
          </p:nvPr>
        </p:nvSpPr>
        <p:spPr>
          <a:xfrm>
            <a:off x="6299887" y="1511250"/>
            <a:ext cx="5472113" cy="4680000"/>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rgbClr val="3F3F3F"/>
              </a:buClr>
              <a:buSzPts val="1800"/>
              <a:buChar char="•"/>
              <a:defRPr/>
            </a:lvl1pPr>
            <a:lvl2pPr indent="-342900" lvl="1" marL="914400" algn="l">
              <a:lnSpc>
                <a:spcPct val="90000"/>
              </a:lnSpc>
              <a:spcBef>
                <a:spcPts val="500"/>
              </a:spcBef>
              <a:spcAft>
                <a:spcPts val="0"/>
              </a:spcAft>
              <a:buClr>
                <a:srgbClr val="3F3F3F"/>
              </a:buClr>
              <a:buSzPts val="1800"/>
              <a:buChar char="•"/>
              <a:defRPr/>
            </a:lvl2pPr>
            <a:lvl3pPr indent="-342900" lvl="2" marL="1371600" algn="l">
              <a:lnSpc>
                <a:spcPct val="90000"/>
              </a:lnSpc>
              <a:spcBef>
                <a:spcPts val="500"/>
              </a:spcBef>
              <a:spcAft>
                <a:spcPts val="0"/>
              </a:spcAft>
              <a:buClr>
                <a:srgbClr val="3F3F3F"/>
              </a:buClr>
              <a:buSzPts val="1800"/>
              <a:buChar char="•"/>
              <a:defRPr/>
            </a:lvl3pPr>
            <a:lvl4pPr indent="-342900" lvl="3" marL="1828800" algn="l">
              <a:lnSpc>
                <a:spcPct val="90000"/>
              </a:lnSpc>
              <a:spcBef>
                <a:spcPts val="500"/>
              </a:spcBef>
              <a:spcAft>
                <a:spcPts val="0"/>
              </a:spcAft>
              <a:buClr>
                <a:srgbClr val="3F3F3F"/>
              </a:buClr>
              <a:buSzPts val="1800"/>
              <a:buChar char="•"/>
              <a:defRPr/>
            </a:lvl4pPr>
            <a:lvl5pPr indent="-342900" lvl="4" marL="2286000" algn="l">
              <a:lnSpc>
                <a:spcPct val="90000"/>
              </a:lnSpc>
              <a:spcBef>
                <a:spcPts val="500"/>
              </a:spcBef>
              <a:spcAft>
                <a:spcPts val="0"/>
              </a:spcAft>
              <a:buClr>
                <a:srgbClr val="3F3F3F"/>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5" name="Google Shape;115;p27"/>
          <p:cNvSpPr txBox="1"/>
          <p:nvPr>
            <p:ph idx="11" type="ftr"/>
          </p:nvPr>
        </p:nvSpPr>
        <p:spPr>
          <a:xfrm>
            <a:off x="432000" y="6439820"/>
            <a:ext cx="5664000" cy="295062"/>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6" name="Google Shape;116;p27"/>
          <p:cNvSpPr txBox="1"/>
          <p:nvPr>
            <p:ph idx="12" type="sldNum"/>
          </p:nvPr>
        </p:nvSpPr>
        <p:spPr>
          <a:xfrm>
            <a:off x="11760000" y="6371351"/>
            <a:ext cx="432000" cy="432000"/>
          </a:xfrm>
          <a:prstGeom prst="rect">
            <a:avLst/>
          </a:prstGeom>
          <a:solidFill>
            <a:srgbClr val="3F3F3F"/>
          </a:solidFill>
          <a:ln>
            <a:noFill/>
          </a:ln>
        </p:spPr>
        <p:txBody>
          <a:bodyPr anchorCtr="0" anchor="ctr" bIns="0" lIns="0" spcFirstLastPara="1" rIns="0" wrap="square" tIns="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3 Column">
    <p:spTree>
      <p:nvGrpSpPr>
        <p:cNvPr id="117" name="Shape 117"/>
        <p:cNvGrpSpPr/>
        <p:nvPr/>
      </p:nvGrpSpPr>
      <p:grpSpPr>
        <a:xfrm>
          <a:off x="0" y="0"/>
          <a:ext cx="0" cy="0"/>
          <a:chOff x="0" y="0"/>
          <a:chExt cx="0" cy="0"/>
        </a:xfrm>
      </p:grpSpPr>
      <p:sp>
        <p:nvSpPr>
          <p:cNvPr id="118" name="Google Shape;118;p28"/>
          <p:cNvSpPr txBox="1"/>
          <p:nvPr>
            <p:ph type="title"/>
          </p:nvPr>
        </p:nvSpPr>
        <p:spPr>
          <a:xfrm>
            <a:off x="432000" y="432000"/>
            <a:ext cx="11340000" cy="4320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rgbClr val="3F3F3F"/>
              </a:buClr>
              <a:buSzPts val="3200"/>
              <a:buFont typeface="Corbel"/>
              <a:buNone/>
              <a:defRPr>
                <a:solidFill>
                  <a:srgbClr val="3F3F3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9" name="Google Shape;119;p28"/>
          <p:cNvSpPr txBox="1"/>
          <p:nvPr>
            <p:ph idx="1" type="body"/>
          </p:nvPr>
        </p:nvSpPr>
        <p:spPr>
          <a:xfrm>
            <a:off x="431800" y="1008000"/>
            <a:ext cx="11339513" cy="360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rgbClr val="3F3F3F"/>
              </a:buClr>
              <a:buSzPts val="1800"/>
              <a:buNone/>
              <a:defRPr/>
            </a:lvl1pPr>
            <a:lvl2pPr indent="-228600" lvl="1" marL="914400" algn="l">
              <a:lnSpc>
                <a:spcPct val="90000"/>
              </a:lnSpc>
              <a:spcBef>
                <a:spcPts val="500"/>
              </a:spcBef>
              <a:spcAft>
                <a:spcPts val="0"/>
              </a:spcAft>
              <a:buClr>
                <a:srgbClr val="3F3F3F"/>
              </a:buClr>
              <a:buSzPts val="1600"/>
              <a:buNone/>
              <a:defRPr/>
            </a:lvl2pPr>
            <a:lvl3pPr indent="-228600" lvl="2" marL="1371600" algn="l">
              <a:lnSpc>
                <a:spcPct val="90000"/>
              </a:lnSpc>
              <a:spcBef>
                <a:spcPts val="500"/>
              </a:spcBef>
              <a:spcAft>
                <a:spcPts val="0"/>
              </a:spcAft>
              <a:buClr>
                <a:srgbClr val="3F3F3F"/>
              </a:buClr>
              <a:buSzPts val="1400"/>
              <a:buNone/>
              <a:defRPr/>
            </a:lvl3pPr>
            <a:lvl4pPr indent="-228600" lvl="3" marL="1828800" algn="l">
              <a:lnSpc>
                <a:spcPct val="90000"/>
              </a:lnSpc>
              <a:spcBef>
                <a:spcPts val="500"/>
              </a:spcBef>
              <a:spcAft>
                <a:spcPts val="0"/>
              </a:spcAft>
              <a:buClr>
                <a:srgbClr val="3F3F3F"/>
              </a:buClr>
              <a:buSzPts val="1400"/>
              <a:buNone/>
              <a:defRPr/>
            </a:lvl4pPr>
            <a:lvl5pPr indent="-228600" lvl="4" marL="2286000" algn="l">
              <a:lnSpc>
                <a:spcPct val="90000"/>
              </a:lnSpc>
              <a:spcBef>
                <a:spcPts val="500"/>
              </a:spcBef>
              <a:spcAft>
                <a:spcPts val="0"/>
              </a:spcAft>
              <a:buClr>
                <a:srgbClr val="3F3F3F"/>
              </a:buClr>
              <a:buSzPts val="14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0" name="Google Shape;120;p28"/>
          <p:cNvSpPr txBox="1"/>
          <p:nvPr>
            <p:ph idx="2" type="body"/>
          </p:nvPr>
        </p:nvSpPr>
        <p:spPr>
          <a:xfrm>
            <a:off x="432000" y="1512000"/>
            <a:ext cx="3600000" cy="4679250"/>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rgbClr val="3F3F3F"/>
              </a:buClr>
              <a:buSzPts val="1800"/>
              <a:buChar char="•"/>
              <a:defRPr>
                <a:solidFill>
                  <a:srgbClr val="3F3F3F"/>
                </a:solidFill>
              </a:defRPr>
            </a:lvl1pPr>
            <a:lvl2pPr indent="-330200" lvl="1" marL="914400" algn="l">
              <a:lnSpc>
                <a:spcPct val="90000"/>
              </a:lnSpc>
              <a:spcBef>
                <a:spcPts val="500"/>
              </a:spcBef>
              <a:spcAft>
                <a:spcPts val="0"/>
              </a:spcAft>
              <a:buClr>
                <a:srgbClr val="3F3F3F"/>
              </a:buClr>
              <a:buSzPts val="1600"/>
              <a:buChar char="•"/>
              <a:defRPr>
                <a:solidFill>
                  <a:srgbClr val="3F3F3F"/>
                </a:solidFill>
              </a:defRPr>
            </a:lvl2pPr>
            <a:lvl3pPr indent="-317500" lvl="2" marL="1371600" algn="l">
              <a:lnSpc>
                <a:spcPct val="90000"/>
              </a:lnSpc>
              <a:spcBef>
                <a:spcPts val="500"/>
              </a:spcBef>
              <a:spcAft>
                <a:spcPts val="0"/>
              </a:spcAft>
              <a:buClr>
                <a:srgbClr val="3F3F3F"/>
              </a:buClr>
              <a:buSzPts val="1400"/>
              <a:buChar char="•"/>
              <a:defRPr>
                <a:solidFill>
                  <a:srgbClr val="3F3F3F"/>
                </a:solidFill>
              </a:defRPr>
            </a:lvl3pPr>
            <a:lvl4pPr indent="-317500" lvl="3" marL="1828800" algn="l">
              <a:lnSpc>
                <a:spcPct val="90000"/>
              </a:lnSpc>
              <a:spcBef>
                <a:spcPts val="500"/>
              </a:spcBef>
              <a:spcAft>
                <a:spcPts val="0"/>
              </a:spcAft>
              <a:buClr>
                <a:srgbClr val="3F3F3F"/>
              </a:buClr>
              <a:buSzPts val="1400"/>
              <a:buChar char="•"/>
              <a:defRPr>
                <a:solidFill>
                  <a:srgbClr val="3F3F3F"/>
                </a:solidFill>
              </a:defRPr>
            </a:lvl4pPr>
            <a:lvl5pPr indent="-317500" lvl="4" marL="2286000" algn="l">
              <a:lnSpc>
                <a:spcPct val="90000"/>
              </a:lnSpc>
              <a:spcBef>
                <a:spcPts val="500"/>
              </a:spcBef>
              <a:spcAft>
                <a:spcPts val="0"/>
              </a:spcAft>
              <a:buClr>
                <a:srgbClr val="3F3F3F"/>
              </a:buClr>
              <a:buSzPts val="1400"/>
              <a:buChar char="•"/>
              <a:defRPr>
                <a:solidFill>
                  <a:srgbClr val="3F3F3F"/>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1" name="Google Shape;121;p28"/>
          <p:cNvSpPr txBox="1"/>
          <p:nvPr>
            <p:ph idx="3" type="body"/>
          </p:nvPr>
        </p:nvSpPr>
        <p:spPr>
          <a:xfrm>
            <a:off x="4301550" y="1511476"/>
            <a:ext cx="3600450" cy="4679249"/>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rgbClr val="3F3F3F"/>
              </a:buClr>
              <a:buSzPts val="1800"/>
              <a:buChar char="•"/>
              <a:defRPr/>
            </a:lvl1pPr>
            <a:lvl2pPr indent="-342900" lvl="1" marL="914400" algn="l">
              <a:lnSpc>
                <a:spcPct val="90000"/>
              </a:lnSpc>
              <a:spcBef>
                <a:spcPts val="500"/>
              </a:spcBef>
              <a:spcAft>
                <a:spcPts val="0"/>
              </a:spcAft>
              <a:buClr>
                <a:srgbClr val="3F3F3F"/>
              </a:buClr>
              <a:buSzPts val="1800"/>
              <a:buChar char="•"/>
              <a:defRPr/>
            </a:lvl2pPr>
            <a:lvl3pPr indent="-342900" lvl="2" marL="1371600" algn="l">
              <a:lnSpc>
                <a:spcPct val="90000"/>
              </a:lnSpc>
              <a:spcBef>
                <a:spcPts val="500"/>
              </a:spcBef>
              <a:spcAft>
                <a:spcPts val="0"/>
              </a:spcAft>
              <a:buClr>
                <a:srgbClr val="3F3F3F"/>
              </a:buClr>
              <a:buSzPts val="1800"/>
              <a:buChar char="•"/>
              <a:defRPr/>
            </a:lvl3pPr>
            <a:lvl4pPr indent="-342900" lvl="3" marL="1828800" algn="l">
              <a:lnSpc>
                <a:spcPct val="90000"/>
              </a:lnSpc>
              <a:spcBef>
                <a:spcPts val="500"/>
              </a:spcBef>
              <a:spcAft>
                <a:spcPts val="0"/>
              </a:spcAft>
              <a:buClr>
                <a:srgbClr val="3F3F3F"/>
              </a:buClr>
              <a:buSzPts val="1800"/>
              <a:buChar char="•"/>
              <a:defRPr/>
            </a:lvl4pPr>
            <a:lvl5pPr indent="-342900" lvl="4" marL="2286000" algn="l">
              <a:lnSpc>
                <a:spcPct val="90000"/>
              </a:lnSpc>
              <a:spcBef>
                <a:spcPts val="500"/>
              </a:spcBef>
              <a:spcAft>
                <a:spcPts val="0"/>
              </a:spcAft>
              <a:buClr>
                <a:srgbClr val="3F3F3F"/>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2" name="Google Shape;122;p28"/>
          <p:cNvSpPr txBox="1"/>
          <p:nvPr>
            <p:ph idx="4" type="body"/>
          </p:nvPr>
        </p:nvSpPr>
        <p:spPr>
          <a:xfrm>
            <a:off x="8171550" y="1511475"/>
            <a:ext cx="3600450" cy="4679250"/>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rgbClr val="3F3F3F"/>
              </a:buClr>
              <a:buSzPts val="1800"/>
              <a:buChar char="•"/>
              <a:defRPr/>
            </a:lvl1pPr>
            <a:lvl2pPr indent="-342900" lvl="1" marL="914400" algn="l">
              <a:lnSpc>
                <a:spcPct val="90000"/>
              </a:lnSpc>
              <a:spcBef>
                <a:spcPts val="500"/>
              </a:spcBef>
              <a:spcAft>
                <a:spcPts val="0"/>
              </a:spcAft>
              <a:buClr>
                <a:srgbClr val="3F3F3F"/>
              </a:buClr>
              <a:buSzPts val="1800"/>
              <a:buChar char="•"/>
              <a:defRPr/>
            </a:lvl2pPr>
            <a:lvl3pPr indent="-342900" lvl="2" marL="1371600" algn="l">
              <a:lnSpc>
                <a:spcPct val="90000"/>
              </a:lnSpc>
              <a:spcBef>
                <a:spcPts val="500"/>
              </a:spcBef>
              <a:spcAft>
                <a:spcPts val="0"/>
              </a:spcAft>
              <a:buClr>
                <a:srgbClr val="3F3F3F"/>
              </a:buClr>
              <a:buSzPts val="1800"/>
              <a:buChar char="•"/>
              <a:defRPr/>
            </a:lvl3pPr>
            <a:lvl4pPr indent="-342900" lvl="3" marL="1828800" algn="l">
              <a:lnSpc>
                <a:spcPct val="90000"/>
              </a:lnSpc>
              <a:spcBef>
                <a:spcPts val="500"/>
              </a:spcBef>
              <a:spcAft>
                <a:spcPts val="0"/>
              </a:spcAft>
              <a:buClr>
                <a:srgbClr val="3F3F3F"/>
              </a:buClr>
              <a:buSzPts val="1800"/>
              <a:buChar char="•"/>
              <a:defRPr/>
            </a:lvl4pPr>
            <a:lvl5pPr indent="-342900" lvl="4" marL="2286000" algn="l">
              <a:lnSpc>
                <a:spcPct val="90000"/>
              </a:lnSpc>
              <a:spcBef>
                <a:spcPts val="500"/>
              </a:spcBef>
              <a:spcAft>
                <a:spcPts val="0"/>
              </a:spcAft>
              <a:buClr>
                <a:srgbClr val="3F3F3F"/>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3" name="Google Shape;123;p28"/>
          <p:cNvSpPr txBox="1"/>
          <p:nvPr>
            <p:ph idx="11" type="ftr"/>
          </p:nvPr>
        </p:nvSpPr>
        <p:spPr>
          <a:xfrm>
            <a:off x="432000" y="6439820"/>
            <a:ext cx="5664000" cy="295062"/>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4" name="Google Shape;124;p28"/>
          <p:cNvSpPr txBox="1"/>
          <p:nvPr>
            <p:ph idx="12" type="sldNum"/>
          </p:nvPr>
        </p:nvSpPr>
        <p:spPr>
          <a:xfrm>
            <a:off x="11760000" y="6371351"/>
            <a:ext cx="432000" cy="432000"/>
          </a:xfrm>
          <a:prstGeom prst="rect">
            <a:avLst/>
          </a:prstGeom>
          <a:solidFill>
            <a:srgbClr val="3F3F3F"/>
          </a:solidFill>
          <a:ln>
            <a:noFill/>
          </a:ln>
        </p:spPr>
        <p:txBody>
          <a:bodyPr anchorCtr="0" anchor="ctr" bIns="0" lIns="0" spcFirstLastPara="1" rIns="0" wrap="square" tIns="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 Column">
  <p:cSld name="5 Column">
    <p:spTree>
      <p:nvGrpSpPr>
        <p:cNvPr id="125" name="Shape 125"/>
        <p:cNvGrpSpPr/>
        <p:nvPr/>
      </p:nvGrpSpPr>
      <p:grpSpPr>
        <a:xfrm>
          <a:off x="0" y="0"/>
          <a:ext cx="0" cy="0"/>
          <a:chOff x="0" y="0"/>
          <a:chExt cx="0" cy="0"/>
        </a:xfrm>
      </p:grpSpPr>
      <p:sp>
        <p:nvSpPr>
          <p:cNvPr id="126" name="Google Shape;126;p29"/>
          <p:cNvSpPr txBox="1"/>
          <p:nvPr>
            <p:ph type="title"/>
          </p:nvPr>
        </p:nvSpPr>
        <p:spPr>
          <a:xfrm>
            <a:off x="432000" y="432000"/>
            <a:ext cx="11340000" cy="4320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rgbClr val="3F3F3F"/>
              </a:buClr>
              <a:buSzPts val="3200"/>
              <a:buFont typeface="Corbel"/>
              <a:buNone/>
              <a:defRPr>
                <a:solidFill>
                  <a:srgbClr val="3F3F3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7" name="Google Shape;127;p29"/>
          <p:cNvSpPr txBox="1"/>
          <p:nvPr>
            <p:ph idx="1" type="body"/>
          </p:nvPr>
        </p:nvSpPr>
        <p:spPr>
          <a:xfrm>
            <a:off x="431800" y="1008000"/>
            <a:ext cx="11339513" cy="360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rgbClr val="3F3F3F"/>
              </a:buClr>
              <a:buSzPts val="1800"/>
              <a:buNone/>
              <a:defRPr/>
            </a:lvl1pPr>
            <a:lvl2pPr indent="-228600" lvl="1" marL="914400" algn="l">
              <a:lnSpc>
                <a:spcPct val="90000"/>
              </a:lnSpc>
              <a:spcBef>
                <a:spcPts val="500"/>
              </a:spcBef>
              <a:spcAft>
                <a:spcPts val="0"/>
              </a:spcAft>
              <a:buClr>
                <a:srgbClr val="3F3F3F"/>
              </a:buClr>
              <a:buSzPts val="1600"/>
              <a:buNone/>
              <a:defRPr/>
            </a:lvl2pPr>
            <a:lvl3pPr indent="-228600" lvl="2" marL="1371600" algn="l">
              <a:lnSpc>
                <a:spcPct val="90000"/>
              </a:lnSpc>
              <a:spcBef>
                <a:spcPts val="500"/>
              </a:spcBef>
              <a:spcAft>
                <a:spcPts val="0"/>
              </a:spcAft>
              <a:buClr>
                <a:srgbClr val="3F3F3F"/>
              </a:buClr>
              <a:buSzPts val="1400"/>
              <a:buNone/>
              <a:defRPr/>
            </a:lvl3pPr>
            <a:lvl4pPr indent="-228600" lvl="3" marL="1828800" algn="l">
              <a:lnSpc>
                <a:spcPct val="90000"/>
              </a:lnSpc>
              <a:spcBef>
                <a:spcPts val="500"/>
              </a:spcBef>
              <a:spcAft>
                <a:spcPts val="0"/>
              </a:spcAft>
              <a:buClr>
                <a:srgbClr val="3F3F3F"/>
              </a:buClr>
              <a:buSzPts val="1400"/>
              <a:buNone/>
              <a:defRPr/>
            </a:lvl4pPr>
            <a:lvl5pPr indent="-228600" lvl="4" marL="2286000" algn="l">
              <a:lnSpc>
                <a:spcPct val="90000"/>
              </a:lnSpc>
              <a:spcBef>
                <a:spcPts val="500"/>
              </a:spcBef>
              <a:spcAft>
                <a:spcPts val="0"/>
              </a:spcAft>
              <a:buClr>
                <a:srgbClr val="3F3F3F"/>
              </a:buClr>
              <a:buSzPts val="14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8" name="Google Shape;128;p29"/>
          <p:cNvSpPr txBox="1"/>
          <p:nvPr>
            <p:ph idx="2" type="body"/>
          </p:nvPr>
        </p:nvSpPr>
        <p:spPr>
          <a:xfrm>
            <a:off x="432000" y="1512000"/>
            <a:ext cx="2160000" cy="4679250"/>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rgbClr val="3F3F3F"/>
              </a:buClr>
              <a:buSzPts val="1800"/>
              <a:buChar char="•"/>
              <a:defRPr>
                <a:solidFill>
                  <a:srgbClr val="3F3F3F"/>
                </a:solidFill>
              </a:defRPr>
            </a:lvl1pPr>
            <a:lvl2pPr indent="-330200" lvl="1" marL="914400" algn="l">
              <a:lnSpc>
                <a:spcPct val="90000"/>
              </a:lnSpc>
              <a:spcBef>
                <a:spcPts val="500"/>
              </a:spcBef>
              <a:spcAft>
                <a:spcPts val="0"/>
              </a:spcAft>
              <a:buClr>
                <a:srgbClr val="3F3F3F"/>
              </a:buClr>
              <a:buSzPts val="1600"/>
              <a:buChar char="•"/>
              <a:defRPr>
                <a:solidFill>
                  <a:srgbClr val="3F3F3F"/>
                </a:solidFill>
              </a:defRPr>
            </a:lvl2pPr>
            <a:lvl3pPr indent="-317500" lvl="2" marL="1371600" algn="l">
              <a:lnSpc>
                <a:spcPct val="90000"/>
              </a:lnSpc>
              <a:spcBef>
                <a:spcPts val="500"/>
              </a:spcBef>
              <a:spcAft>
                <a:spcPts val="0"/>
              </a:spcAft>
              <a:buClr>
                <a:srgbClr val="3F3F3F"/>
              </a:buClr>
              <a:buSzPts val="1400"/>
              <a:buChar char="•"/>
              <a:defRPr>
                <a:solidFill>
                  <a:srgbClr val="3F3F3F"/>
                </a:solidFill>
              </a:defRPr>
            </a:lvl3pPr>
            <a:lvl4pPr indent="-317500" lvl="3" marL="1828800" algn="l">
              <a:lnSpc>
                <a:spcPct val="90000"/>
              </a:lnSpc>
              <a:spcBef>
                <a:spcPts val="500"/>
              </a:spcBef>
              <a:spcAft>
                <a:spcPts val="0"/>
              </a:spcAft>
              <a:buClr>
                <a:srgbClr val="3F3F3F"/>
              </a:buClr>
              <a:buSzPts val="1400"/>
              <a:buChar char="•"/>
              <a:defRPr>
                <a:solidFill>
                  <a:srgbClr val="3F3F3F"/>
                </a:solidFill>
              </a:defRPr>
            </a:lvl4pPr>
            <a:lvl5pPr indent="-317500" lvl="4" marL="2286000" algn="l">
              <a:lnSpc>
                <a:spcPct val="90000"/>
              </a:lnSpc>
              <a:spcBef>
                <a:spcPts val="500"/>
              </a:spcBef>
              <a:spcAft>
                <a:spcPts val="0"/>
              </a:spcAft>
              <a:buClr>
                <a:srgbClr val="3F3F3F"/>
              </a:buClr>
              <a:buSzPts val="1400"/>
              <a:buChar char="•"/>
              <a:defRPr>
                <a:solidFill>
                  <a:srgbClr val="3F3F3F"/>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9" name="Google Shape;129;p29"/>
          <p:cNvSpPr txBox="1"/>
          <p:nvPr>
            <p:ph idx="3" type="body"/>
          </p:nvPr>
        </p:nvSpPr>
        <p:spPr>
          <a:xfrm>
            <a:off x="2726412" y="1512000"/>
            <a:ext cx="2160588" cy="4679250"/>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rgbClr val="3F3F3F"/>
              </a:buClr>
              <a:buSzPts val="1800"/>
              <a:buChar char="•"/>
              <a:defRPr/>
            </a:lvl1pPr>
            <a:lvl2pPr indent="-342900" lvl="1" marL="914400" algn="l">
              <a:lnSpc>
                <a:spcPct val="90000"/>
              </a:lnSpc>
              <a:spcBef>
                <a:spcPts val="500"/>
              </a:spcBef>
              <a:spcAft>
                <a:spcPts val="0"/>
              </a:spcAft>
              <a:buClr>
                <a:srgbClr val="3F3F3F"/>
              </a:buClr>
              <a:buSzPts val="1800"/>
              <a:buChar char="•"/>
              <a:defRPr/>
            </a:lvl2pPr>
            <a:lvl3pPr indent="-342900" lvl="2" marL="1371600" algn="l">
              <a:lnSpc>
                <a:spcPct val="90000"/>
              </a:lnSpc>
              <a:spcBef>
                <a:spcPts val="500"/>
              </a:spcBef>
              <a:spcAft>
                <a:spcPts val="0"/>
              </a:spcAft>
              <a:buClr>
                <a:srgbClr val="3F3F3F"/>
              </a:buClr>
              <a:buSzPts val="1800"/>
              <a:buChar char="•"/>
              <a:defRPr/>
            </a:lvl3pPr>
            <a:lvl4pPr indent="-342900" lvl="3" marL="1828800" algn="l">
              <a:lnSpc>
                <a:spcPct val="90000"/>
              </a:lnSpc>
              <a:spcBef>
                <a:spcPts val="500"/>
              </a:spcBef>
              <a:spcAft>
                <a:spcPts val="0"/>
              </a:spcAft>
              <a:buClr>
                <a:srgbClr val="3F3F3F"/>
              </a:buClr>
              <a:buSzPts val="1800"/>
              <a:buChar char="•"/>
              <a:defRPr/>
            </a:lvl4pPr>
            <a:lvl5pPr indent="-342900" lvl="4" marL="2286000" algn="l">
              <a:lnSpc>
                <a:spcPct val="90000"/>
              </a:lnSpc>
              <a:spcBef>
                <a:spcPts val="500"/>
              </a:spcBef>
              <a:spcAft>
                <a:spcPts val="0"/>
              </a:spcAft>
              <a:buClr>
                <a:srgbClr val="3F3F3F"/>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0" name="Google Shape;130;p29"/>
          <p:cNvSpPr txBox="1"/>
          <p:nvPr>
            <p:ph idx="4" type="body"/>
          </p:nvPr>
        </p:nvSpPr>
        <p:spPr>
          <a:xfrm>
            <a:off x="5021412" y="1512000"/>
            <a:ext cx="2160588" cy="4679250"/>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rgbClr val="3F3F3F"/>
              </a:buClr>
              <a:buSzPts val="1800"/>
              <a:buChar char="•"/>
              <a:defRPr/>
            </a:lvl1pPr>
            <a:lvl2pPr indent="-342900" lvl="1" marL="914400" algn="l">
              <a:lnSpc>
                <a:spcPct val="90000"/>
              </a:lnSpc>
              <a:spcBef>
                <a:spcPts val="500"/>
              </a:spcBef>
              <a:spcAft>
                <a:spcPts val="0"/>
              </a:spcAft>
              <a:buClr>
                <a:srgbClr val="3F3F3F"/>
              </a:buClr>
              <a:buSzPts val="1800"/>
              <a:buChar char="•"/>
              <a:defRPr/>
            </a:lvl2pPr>
            <a:lvl3pPr indent="-342900" lvl="2" marL="1371600" algn="l">
              <a:lnSpc>
                <a:spcPct val="90000"/>
              </a:lnSpc>
              <a:spcBef>
                <a:spcPts val="500"/>
              </a:spcBef>
              <a:spcAft>
                <a:spcPts val="0"/>
              </a:spcAft>
              <a:buClr>
                <a:srgbClr val="3F3F3F"/>
              </a:buClr>
              <a:buSzPts val="1800"/>
              <a:buChar char="•"/>
              <a:defRPr/>
            </a:lvl3pPr>
            <a:lvl4pPr indent="-342900" lvl="3" marL="1828800" algn="l">
              <a:lnSpc>
                <a:spcPct val="90000"/>
              </a:lnSpc>
              <a:spcBef>
                <a:spcPts val="500"/>
              </a:spcBef>
              <a:spcAft>
                <a:spcPts val="0"/>
              </a:spcAft>
              <a:buClr>
                <a:srgbClr val="3F3F3F"/>
              </a:buClr>
              <a:buSzPts val="1800"/>
              <a:buChar char="•"/>
              <a:defRPr/>
            </a:lvl4pPr>
            <a:lvl5pPr indent="-342900" lvl="4" marL="2286000" algn="l">
              <a:lnSpc>
                <a:spcPct val="90000"/>
              </a:lnSpc>
              <a:spcBef>
                <a:spcPts val="500"/>
              </a:spcBef>
              <a:spcAft>
                <a:spcPts val="0"/>
              </a:spcAft>
              <a:buClr>
                <a:srgbClr val="3F3F3F"/>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1" name="Google Shape;131;p29"/>
          <p:cNvSpPr txBox="1"/>
          <p:nvPr>
            <p:ph idx="5" type="body"/>
          </p:nvPr>
        </p:nvSpPr>
        <p:spPr>
          <a:xfrm>
            <a:off x="7316412" y="1507535"/>
            <a:ext cx="2160588" cy="4679250"/>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rgbClr val="3F3F3F"/>
              </a:buClr>
              <a:buSzPts val="1800"/>
              <a:buChar char="•"/>
              <a:defRPr/>
            </a:lvl1pPr>
            <a:lvl2pPr indent="-342900" lvl="1" marL="914400" algn="l">
              <a:lnSpc>
                <a:spcPct val="90000"/>
              </a:lnSpc>
              <a:spcBef>
                <a:spcPts val="500"/>
              </a:spcBef>
              <a:spcAft>
                <a:spcPts val="0"/>
              </a:spcAft>
              <a:buClr>
                <a:srgbClr val="3F3F3F"/>
              </a:buClr>
              <a:buSzPts val="1800"/>
              <a:buChar char="•"/>
              <a:defRPr/>
            </a:lvl2pPr>
            <a:lvl3pPr indent="-342900" lvl="2" marL="1371600" algn="l">
              <a:lnSpc>
                <a:spcPct val="90000"/>
              </a:lnSpc>
              <a:spcBef>
                <a:spcPts val="500"/>
              </a:spcBef>
              <a:spcAft>
                <a:spcPts val="0"/>
              </a:spcAft>
              <a:buClr>
                <a:srgbClr val="3F3F3F"/>
              </a:buClr>
              <a:buSzPts val="1800"/>
              <a:buChar char="•"/>
              <a:defRPr/>
            </a:lvl3pPr>
            <a:lvl4pPr indent="-342900" lvl="3" marL="1828800" algn="l">
              <a:lnSpc>
                <a:spcPct val="90000"/>
              </a:lnSpc>
              <a:spcBef>
                <a:spcPts val="500"/>
              </a:spcBef>
              <a:spcAft>
                <a:spcPts val="0"/>
              </a:spcAft>
              <a:buClr>
                <a:srgbClr val="3F3F3F"/>
              </a:buClr>
              <a:buSzPts val="1800"/>
              <a:buChar char="•"/>
              <a:defRPr/>
            </a:lvl4pPr>
            <a:lvl5pPr indent="-342900" lvl="4" marL="2286000" algn="l">
              <a:lnSpc>
                <a:spcPct val="90000"/>
              </a:lnSpc>
              <a:spcBef>
                <a:spcPts val="500"/>
              </a:spcBef>
              <a:spcAft>
                <a:spcPts val="0"/>
              </a:spcAft>
              <a:buClr>
                <a:srgbClr val="3F3F3F"/>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2" name="Google Shape;132;p29"/>
          <p:cNvSpPr txBox="1"/>
          <p:nvPr>
            <p:ph idx="6" type="body"/>
          </p:nvPr>
        </p:nvSpPr>
        <p:spPr>
          <a:xfrm>
            <a:off x="9611412" y="1507535"/>
            <a:ext cx="2160588" cy="4683715"/>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rgbClr val="3F3F3F"/>
              </a:buClr>
              <a:buSzPts val="1800"/>
              <a:buChar char="•"/>
              <a:defRPr/>
            </a:lvl1pPr>
            <a:lvl2pPr indent="-342900" lvl="1" marL="914400" algn="l">
              <a:lnSpc>
                <a:spcPct val="90000"/>
              </a:lnSpc>
              <a:spcBef>
                <a:spcPts val="500"/>
              </a:spcBef>
              <a:spcAft>
                <a:spcPts val="0"/>
              </a:spcAft>
              <a:buClr>
                <a:srgbClr val="3F3F3F"/>
              </a:buClr>
              <a:buSzPts val="1800"/>
              <a:buChar char="•"/>
              <a:defRPr/>
            </a:lvl2pPr>
            <a:lvl3pPr indent="-342900" lvl="2" marL="1371600" algn="l">
              <a:lnSpc>
                <a:spcPct val="90000"/>
              </a:lnSpc>
              <a:spcBef>
                <a:spcPts val="500"/>
              </a:spcBef>
              <a:spcAft>
                <a:spcPts val="0"/>
              </a:spcAft>
              <a:buClr>
                <a:srgbClr val="3F3F3F"/>
              </a:buClr>
              <a:buSzPts val="1800"/>
              <a:buChar char="•"/>
              <a:defRPr/>
            </a:lvl3pPr>
            <a:lvl4pPr indent="-342900" lvl="3" marL="1828800" algn="l">
              <a:lnSpc>
                <a:spcPct val="90000"/>
              </a:lnSpc>
              <a:spcBef>
                <a:spcPts val="500"/>
              </a:spcBef>
              <a:spcAft>
                <a:spcPts val="0"/>
              </a:spcAft>
              <a:buClr>
                <a:srgbClr val="3F3F3F"/>
              </a:buClr>
              <a:buSzPts val="1800"/>
              <a:buChar char="•"/>
              <a:defRPr/>
            </a:lvl4pPr>
            <a:lvl5pPr indent="-342900" lvl="4" marL="2286000" algn="l">
              <a:lnSpc>
                <a:spcPct val="90000"/>
              </a:lnSpc>
              <a:spcBef>
                <a:spcPts val="500"/>
              </a:spcBef>
              <a:spcAft>
                <a:spcPts val="0"/>
              </a:spcAft>
              <a:buClr>
                <a:srgbClr val="3F3F3F"/>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3" name="Google Shape;133;p29"/>
          <p:cNvSpPr txBox="1"/>
          <p:nvPr>
            <p:ph idx="11" type="ftr"/>
          </p:nvPr>
        </p:nvSpPr>
        <p:spPr>
          <a:xfrm>
            <a:off x="432000" y="6439820"/>
            <a:ext cx="5664000" cy="295062"/>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4" name="Google Shape;134;p29"/>
          <p:cNvSpPr txBox="1"/>
          <p:nvPr>
            <p:ph idx="12" type="sldNum"/>
          </p:nvPr>
        </p:nvSpPr>
        <p:spPr>
          <a:xfrm>
            <a:off x="11760000" y="6371351"/>
            <a:ext cx="432000" cy="432000"/>
          </a:xfrm>
          <a:prstGeom prst="rect">
            <a:avLst/>
          </a:prstGeom>
          <a:solidFill>
            <a:srgbClr val="3F3F3F"/>
          </a:solidFill>
          <a:ln>
            <a:noFill/>
          </a:ln>
        </p:spPr>
        <p:txBody>
          <a:bodyPr anchorCtr="0" anchor="ctr" bIns="0" lIns="0" spcFirstLastPara="1" rIns="0" wrap="square" tIns="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35" name="Shape 135"/>
        <p:cNvGrpSpPr/>
        <p:nvPr/>
      </p:nvGrpSpPr>
      <p:grpSpPr>
        <a:xfrm>
          <a:off x="0" y="0"/>
          <a:ext cx="0" cy="0"/>
          <a:chOff x="0" y="0"/>
          <a:chExt cx="0" cy="0"/>
        </a:xfrm>
      </p:grpSpPr>
      <p:sp>
        <p:nvSpPr>
          <p:cNvPr id="136" name="Google Shape;136;p30"/>
          <p:cNvSpPr txBox="1"/>
          <p:nvPr>
            <p:ph type="ctrTitle"/>
          </p:nvPr>
        </p:nvSpPr>
        <p:spPr>
          <a:xfrm>
            <a:off x="3200400" y="2811053"/>
            <a:ext cx="8991600" cy="1261295"/>
          </a:xfrm>
          <a:prstGeom prst="rect">
            <a:avLst/>
          </a:prstGeom>
          <a:solidFill>
            <a:schemeClr val="lt1"/>
          </a:solidFill>
          <a:ln>
            <a:noFill/>
          </a:ln>
        </p:spPr>
        <p:txBody>
          <a:bodyPr anchorCtr="0" anchor="t" bIns="180000" lIns="180000" spcFirstLastPara="1" rIns="252000" wrap="square" tIns="180000">
            <a:noAutofit/>
          </a:bodyPr>
          <a:lstStyle>
            <a:lvl1pPr lvl="0" algn="r">
              <a:lnSpc>
                <a:spcPct val="90000"/>
              </a:lnSpc>
              <a:spcBef>
                <a:spcPts val="0"/>
              </a:spcBef>
              <a:spcAft>
                <a:spcPts val="0"/>
              </a:spcAft>
              <a:buClr>
                <a:srgbClr val="3F3F3F"/>
              </a:buClr>
              <a:buSzPts val="6000"/>
              <a:buFont typeface="Corbel"/>
              <a:buNone/>
              <a:defRPr b="1"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7" name="Google Shape;137;p30"/>
          <p:cNvSpPr txBox="1"/>
          <p:nvPr>
            <p:ph idx="1" type="subTitle"/>
          </p:nvPr>
        </p:nvSpPr>
        <p:spPr>
          <a:xfrm>
            <a:off x="3200400" y="4061039"/>
            <a:ext cx="6580188" cy="580921"/>
          </a:xfrm>
          <a:prstGeom prst="rect">
            <a:avLst/>
          </a:prstGeom>
          <a:solidFill>
            <a:schemeClr val="dk1">
              <a:alpha val="80000"/>
            </a:schemeClr>
          </a:solidFill>
          <a:ln>
            <a:noFill/>
          </a:ln>
        </p:spPr>
        <p:txBody>
          <a:bodyPr anchorCtr="0" anchor="t" bIns="180000" lIns="180000" spcFirstLastPara="1" rIns="180000" wrap="square" tIns="180000">
            <a:noAutofit/>
          </a:bodyPr>
          <a:lstStyle>
            <a:lvl1pPr lvl="0" algn="r">
              <a:lnSpc>
                <a:spcPct val="90000"/>
              </a:lnSpc>
              <a:spcBef>
                <a:spcPts val="1000"/>
              </a:spcBef>
              <a:spcAft>
                <a:spcPts val="0"/>
              </a:spcAft>
              <a:buClr>
                <a:schemeClr val="lt1"/>
              </a:buClr>
              <a:buSzPts val="1800"/>
              <a:buNone/>
              <a:defRPr>
                <a:solidFill>
                  <a:schemeClr val="lt1"/>
                </a:solidFill>
              </a:defRPr>
            </a:lvl1pPr>
            <a:lvl2pPr lvl="1" algn="l">
              <a:lnSpc>
                <a:spcPct val="90000"/>
              </a:lnSpc>
              <a:spcBef>
                <a:spcPts val="500"/>
              </a:spcBef>
              <a:spcAft>
                <a:spcPts val="0"/>
              </a:spcAft>
              <a:buClr>
                <a:srgbClr val="3F3F3F"/>
              </a:buClr>
              <a:buSzPts val="1800"/>
              <a:buChar char="•"/>
              <a:defRPr/>
            </a:lvl2pPr>
            <a:lvl3pPr lvl="2" algn="l">
              <a:lnSpc>
                <a:spcPct val="90000"/>
              </a:lnSpc>
              <a:spcBef>
                <a:spcPts val="500"/>
              </a:spcBef>
              <a:spcAft>
                <a:spcPts val="0"/>
              </a:spcAft>
              <a:buClr>
                <a:srgbClr val="3F3F3F"/>
              </a:buClr>
              <a:buSzPts val="1800"/>
              <a:buChar char="•"/>
              <a:defRPr/>
            </a:lvl3pPr>
            <a:lvl4pPr lvl="3" algn="l">
              <a:lnSpc>
                <a:spcPct val="90000"/>
              </a:lnSpc>
              <a:spcBef>
                <a:spcPts val="500"/>
              </a:spcBef>
              <a:spcAft>
                <a:spcPts val="0"/>
              </a:spcAft>
              <a:buClr>
                <a:srgbClr val="3F3F3F"/>
              </a:buClr>
              <a:buSzPts val="1800"/>
              <a:buChar char="•"/>
              <a:defRPr/>
            </a:lvl4pPr>
            <a:lvl5pPr lvl="4" algn="l">
              <a:lnSpc>
                <a:spcPct val="90000"/>
              </a:lnSpc>
              <a:spcBef>
                <a:spcPts val="500"/>
              </a:spcBef>
              <a:spcAft>
                <a:spcPts val="0"/>
              </a:spcAft>
              <a:buClr>
                <a:srgbClr val="3F3F3F"/>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38" name="Google Shape;138;p30"/>
          <p:cNvSpPr/>
          <p:nvPr/>
        </p:nvSpPr>
        <p:spPr>
          <a:xfrm>
            <a:off x="9780103" y="6803351"/>
            <a:ext cx="1979897" cy="54650"/>
          </a:xfrm>
          <a:prstGeom prst="rect">
            <a:avLst/>
          </a:prstGeom>
          <a:solidFill>
            <a:srgbClr val="D9D9D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ndara"/>
              <a:ea typeface="Candara"/>
              <a:cs typeface="Candara"/>
              <a:sym typeface="Candara"/>
            </a:endParaRPr>
          </a:p>
        </p:txBody>
      </p:sp>
      <p:sp>
        <p:nvSpPr>
          <p:cNvPr id="139" name="Google Shape;139;p30"/>
          <p:cNvSpPr/>
          <p:nvPr/>
        </p:nvSpPr>
        <p:spPr>
          <a:xfrm>
            <a:off x="0" y="6803351"/>
            <a:ext cx="9780104" cy="5465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ndara"/>
              <a:ea typeface="Candara"/>
              <a:cs typeface="Candara"/>
              <a:sym typeface="Candara"/>
            </a:endParaRPr>
          </a:p>
        </p:txBody>
      </p:sp>
      <p:sp>
        <p:nvSpPr>
          <p:cNvPr id="140" name="Google Shape;140;p30"/>
          <p:cNvSpPr/>
          <p:nvPr/>
        </p:nvSpPr>
        <p:spPr>
          <a:xfrm>
            <a:off x="11760000" y="6803351"/>
            <a:ext cx="432000" cy="5465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ndara"/>
              <a:ea typeface="Candara"/>
              <a:cs typeface="Candara"/>
              <a:sym typeface="Candara"/>
            </a:endParaRPr>
          </a:p>
        </p:txBody>
      </p:sp>
      <p:sp>
        <p:nvSpPr>
          <p:cNvPr id="141" name="Google Shape;141;p30"/>
          <p:cNvSpPr/>
          <p:nvPr/>
        </p:nvSpPr>
        <p:spPr>
          <a:xfrm>
            <a:off x="9780588" y="2698612"/>
            <a:ext cx="2411412" cy="11482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ndara"/>
              <a:ea typeface="Candara"/>
              <a:cs typeface="Candara"/>
              <a:sym typeface="Candara"/>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142" name="Shape 142"/>
        <p:cNvGrpSpPr/>
        <p:nvPr/>
      </p:nvGrpSpPr>
      <p:grpSpPr>
        <a:xfrm>
          <a:off x="0" y="0"/>
          <a:ext cx="0" cy="0"/>
          <a:chOff x="0" y="0"/>
          <a:chExt cx="0" cy="0"/>
        </a:xfrm>
      </p:grpSpPr>
      <p:sp>
        <p:nvSpPr>
          <p:cNvPr id="143" name="Google Shape;143;p31"/>
          <p:cNvSpPr txBox="1"/>
          <p:nvPr>
            <p:ph type="title"/>
          </p:nvPr>
        </p:nvSpPr>
        <p:spPr>
          <a:xfrm>
            <a:off x="-1700" y="2156226"/>
            <a:ext cx="5958000" cy="1958400"/>
          </a:xfrm>
          <a:prstGeom prst="rect">
            <a:avLst/>
          </a:prstGeom>
          <a:solidFill>
            <a:schemeClr val="lt1"/>
          </a:solidFill>
          <a:ln>
            <a:noFill/>
          </a:ln>
        </p:spPr>
        <p:txBody>
          <a:bodyPr anchorCtr="0" anchor="ctr" bIns="180000" lIns="252000" spcFirstLastPara="1" rIns="180000" wrap="square" tIns="180000">
            <a:noAutofit/>
          </a:bodyPr>
          <a:lstStyle>
            <a:lvl1pPr lvl="0" algn="l">
              <a:lnSpc>
                <a:spcPct val="90000"/>
              </a:lnSpc>
              <a:spcBef>
                <a:spcPts val="0"/>
              </a:spcBef>
              <a:spcAft>
                <a:spcPts val="0"/>
              </a:spcAft>
              <a:buClr>
                <a:srgbClr val="3F3F3F"/>
              </a:buClr>
              <a:buSzPts val="6000"/>
              <a:buFont typeface="Corbel"/>
              <a:buNone/>
              <a:defRPr b="1" sz="6000">
                <a:solidFill>
                  <a:srgbClr val="3F3F3F"/>
                </a:solidFill>
                <a:latin typeface="Corbel"/>
                <a:ea typeface="Corbel"/>
                <a:cs typeface="Corbel"/>
                <a:sym typeface="Corbe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4" name="Google Shape;144;p31"/>
          <p:cNvSpPr txBox="1"/>
          <p:nvPr>
            <p:ph idx="11" type="ftr"/>
          </p:nvPr>
        </p:nvSpPr>
        <p:spPr>
          <a:xfrm>
            <a:off x="432000" y="6439820"/>
            <a:ext cx="5664000" cy="295062"/>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5" name="Google Shape;145;p31"/>
          <p:cNvSpPr/>
          <p:nvPr/>
        </p:nvSpPr>
        <p:spPr>
          <a:xfrm>
            <a:off x="0" y="5209682"/>
            <a:ext cx="2411412" cy="11482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ndara"/>
              <a:ea typeface="Candara"/>
              <a:cs typeface="Candara"/>
              <a:sym typeface="Candara"/>
            </a:endParaRPr>
          </a:p>
        </p:txBody>
      </p:sp>
      <p:sp>
        <p:nvSpPr>
          <p:cNvPr id="146" name="Google Shape;146;p31"/>
          <p:cNvSpPr/>
          <p:nvPr/>
        </p:nvSpPr>
        <p:spPr>
          <a:xfrm>
            <a:off x="9780103" y="6803351"/>
            <a:ext cx="1979897" cy="54650"/>
          </a:xfrm>
          <a:prstGeom prst="rect">
            <a:avLst/>
          </a:prstGeom>
          <a:solidFill>
            <a:srgbClr val="D9D9D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ndara"/>
              <a:ea typeface="Candara"/>
              <a:cs typeface="Candara"/>
              <a:sym typeface="Candara"/>
            </a:endParaRPr>
          </a:p>
        </p:txBody>
      </p:sp>
      <p:sp>
        <p:nvSpPr>
          <p:cNvPr id="147" name="Google Shape;147;p31"/>
          <p:cNvSpPr/>
          <p:nvPr/>
        </p:nvSpPr>
        <p:spPr>
          <a:xfrm>
            <a:off x="0" y="6803351"/>
            <a:ext cx="9780104" cy="5465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ndara"/>
              <a:ea typeface="Candara"/>
              <a:cs typeface="Candara"/>
              <a:sym typeface="Candara"/>
            </a:endParaRPr>
          </a:p>
        </p:txBody>
      </p:sp>
      <p:sp>
        <p:nvSpPr>
          <p:cNvPr id="148" name="Google Shape;148;p31"/>
          <p:cNvSpPr/>
          <p:nvPr/>
        </p:nvSpPr>
        <p:spPr>
          <a:xfrm>
            <a:off x="11760000" y="6803351"/>
            <a:ext cx="432000" cy="5465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ndara"/>
              <a:ea typeface="Candara"/>
              <a:cs typeface="Candara"/>
              <a:sym typeface="Candara"/>
            </a:endParaRPr>
          </a:p>
        </p:txBody>
      </p:sp>
      <p:sp>
        <p:nvSpPr>
          <p:cNvPr id="149" name="Google Shape;149;p31"/>
          <p:cNvSpPr txBox="1"/>
          <p:nvPr>
            <p:ph idx="12" type="sldNum"/>
          </p:nvPr>
        </p:nvSpPr>
        <p:spPr>
          <a:xfrm>
            <a:off x="11760000" y="6371351"/>
            <a:ext cx="432000" cy="432000"/>
          </a:xfrm>
          <a:prstGeom prst="rect">
            <a:avLst/>
          </a:prstGeom>
          <a:solidFill>
            <a:srgbClr val="3F3F3F"/>
          </a:solidFill>
          <a:ln>
            <a:noFill/>
          </a:ln>
        </p:spPr>
        <p:txBody>
          <a:bodyPr anchorCtr="0" anchor="ctr" bIns="0" lIns="0" spcFirstLastPara="1" rIns="0" wrap="square" tIns="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150" name="Google Shape;150;p31"/>
          <p:cNvSpPr txBox="1"/>
          <p:nvPr>
            <p:ph idx="1" type="body"/>
          </p:nvPr>
        </p:nvSpPr>
        <p:spPr>
          <a:xfrm>
            <a:off x="0" y="4114627"/>
            <a:ext cx="5956300" cy="1095056"/>
          </a:xfrm>
          <a:prstGeom prst="rect">
            <a:avLst/>
          </a:prstGeom>
          <a:solidFill>
            <a:schemeClr val="dk1">
              <a:alpha val="80000"/>
            </a:schemeClr>
          </a:solidFill>
          <a:ln>
            <a:noFill/>
          </a:ln>
        </p:spPr>
        <p:txBody>
          <a:bodyPr anchorCtr="0" anchor="t" bIns="180000" lIns="252000" spcFirstLastPara="1" rIns="180000" wrap="square" tIns="180000">
            <a:noAutofit/>
          </a:bodyPr>
          <a:lstStyle>
            <a:lvl1pPr indent="-228600" lvl="0" marL="457200" algn="l">
              <a:lnSpc>
                <a:spcPct val="90000"/>
              </a:lnSpc>
              <a:spcBef>
                <a:spcPts val="1000"/>
              </a:spcBef>
              <a:spcAft>
                <a:spcPts val="0"/>
              </a:spcAft>
              <a:buClr>
                <a:schemeClr val="lt1"/>
              </a:buClr>
              <a:buSzPts val="1800"/>
              <a:buNone/>
              <a:defRPr>
                <a:solidFill>
                  <a:schemeClr val="lt1"/>
                </a:solidFill>
              </a:defRPr>
            </a:lvl1pPr>
            <a:lvl2pPr indent="-342900" lvl="1" marL="914400" algn="l">
              <a:lnSpc>
                <a:spcPct val="90000"/>
              </a:lnSpc>
              <a:spcBef>
                <a:spcPts val="500"/>
              </a:spcBef>
              <a:spcAft>
                <a:spcPts val="0"/>
              </a:spcAft>
              <a:buClr>
                <a:srgbClr val="3F3F3F"/>
              </a:buClr>
              <a:buSzPts val="1800"/>
              <a:buChar char="•"/>
              <a:defRPr/>
            </a:lvl2pPr>
            <a:lvl3pPr indent="-342900" lvl="2" marL="1371600" algn="l">
              <a:lnSpc>
                <a:spcPct val="90000"/>
              </a:lnSpc>
              <a:spcBef>
                <a:spcPts val="500"/>
              </a:spcBef>
              <a:spcAft>
                <a:spcPts val="0"/>
              </a:spcAft>
              <a:buClr>
                <a:srgbClr val="3F3F3F"/>
              </a:buClr>
              <a:buSzPts val="1800"/>
              <a:buChar char="•"/>
              <a:defRPr/>
            </a:lvl3pPr>
            <a:lvl4pPr indent="-342900" lvl="3" marL="1828800" algn="l">
              <a:lnSpc>
                <a:spcPct val="90000"/>
              </a:lnSpc>
              <a:spcBef>
                <a:spcPts val="500"/>
              </a:spcBef>
              <a:spcAft>
                <a:spcPts val="0"/>
              </a:spcAft>
              <a:buClr>
                <a:srgbClr val="3F3F3F"/>
              </a:buClr>
              <a:buSzPts val="1800"/>
              <a:buChar char="•"/>
              <a:defRPr/>
            </a:lvl4pPr>
            <a:lvl5pPr indent="-342900" lvl="4" marL="2286000" algn="l">
              <a:lnSpc>
                <a:spcPct val="90000"/>
              </a:lnSpc>
              <a:spcBef>
                <a:spcPts val="500"/>
              </a:spcBef>
              <a:spcAft>
                <a:spcPts val="0"/>
              </a:spcAft>
              <a:buClr>
                <a:srgbClr val="3F3F3F"/>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51" name="Shape 151"/>
        <p:cNvGrpSpPr/>
        <p:nvPr/>
      </p:nvGrpSpPr>
      <p:grpSpPr>
        <a:xfrm>
          <a:off x="0" y="0"/>
          <a:ext cx="0" cy="0"/>
          <a:chOff x="0" y="0"/>
          <a:chExt cx="0" cy="0"/>
        </a:xfrm>
      </p:grpSpPr>
      <p:sp>
        <p:nvSpPr>
          <p:cNvPr id="152" name="Google Shape;152;p32"/>
          <p:cNvSpPr txBox="1"/>
          <p:nvPr>
            <p:ph type="title"/>
          </p:nvPr>
        </p:nvSpPr>
        <p:spPr>
          <a:xfrm>
            <a:off x="432000" y="432000"/>
            <a:ext cx="11328000" cy="4320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rgbClr val="3F3F3F"/>
              </a:buClr>
              <a:buSzPts val="3200"/>
              <a:buFont typeface="Corbel"/>
              <a:buNone/>
              <a:defRPr>
                <a:solidFill>
                  <a:srgbClr val="3F3F3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3" name="Google Shape;153;p32"/>
          <p:cNvSpPr txBox="1"/>
          <p:nvPr>
            <p:ph idx="1" type="body"/>
          </p:nvPr>
        </p:nvSpPr>
        <p:spPr>
          <a:xfrm>
            <a:off x="432000" y="1008000"/>
            <a:ext cx="11328000" cy="5183250"/>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rgbClr val="3F3F3F"/>
              </a:buClr>
              <a:buSzPts val="1800"/>
              <a:buChar char="•"/>
              <a:defRPr>
                <a:solidFill>
                  <a:srgbClr val="3F3F3F"/>
                </a:solidFill>
              </a:defRPr>
            </a:lvl1pPr>
            <a:lvl2pPr indent="-330200" lvl="1" marL="914400" algn="l">
              <a:lnSpc>
                <a:spcPct val="90000"/>
              </a:lnSpc>
              <a:spcBef>
                <a:spcPts val="500"/>
              </a:spcBef>
              <a:spcAft>
                <a:spcPts val="0"/>
              </a:spcAft>
              <a:buClr>
                <a:srgbClr val="3F3F3F"/>
              </a:buClr>
              <a:buSzPts val="1600"/>
              <a:buChar char="•"/>
              <a:defRPr>
                <a:solidFill>
                  <a:srgbClr val="3F3F3F"/>
                </a:solidFill>
              </a:defRPr>
            </a:lvl2pPr>
            <a:lvl3pPr indent="-317500" lvl="2" marL="1371600" algn="l">
              <a:lnSpc>
                <a:spcPct val="90000"/>
              </a:lnSpc>
              <a:spcBef>
                <a:spcPts val="500"/>
              </a:spcBef>
              <a:spcAft>
                <a:spcPts val="0"/>
              </a:spcAft>
              <a:buClr>
                <a:srgbClr val="3F3F3F"/>
              </a:buClr>
              <a:buSzPts val="1400"/>
              <a:buChar char="•"/>
              <a:defRPr>
                <a:solidFill>
                  <a:srgbClr val="3F3F3F"/>
                </a:solidFill>
              </a:defRPr>
            </a:lvl3pPr>
            <a:lvl4pPr indent="-317500" lvl="3" marL="1828800" algn="l">
              <a:lnSpc>
                <a:spcPct val="90000"/>
              </a:lnSpc>
              <a:spcBef>
                <a:spcPts val="500"/>
              </a:spcBef>
              <a:spcAft>
                <a:spcPts val="0"/>
              </a:spcAft>
              <a:buClr>
                <a:srgbClr val="3F3F3F"/>
              </a:buClr>
              <a:buSzPts val="1400"/>
              <a:buChar char="•"/>
              <a:defRPr>
                <a:solidFill>
                  <a:srgbClr val="3F3F3F"/>
                </a:solidFill>
              </a:defRPr>
            </a:lvl4pPr>
            <a:lvl5pPr indent="-317500" lvl="4" marL="2286000" algn="l">
              <a:lnSpc>
                <a:spcPct val="90000"/>
              </a:lnSpc>
              <a:spcBef>
                <a:spcPts val="500"/>
              </a:spcBef>
              <a:spcAft>
                <a:spcPts val="0"/>
              </a:spcAft>
              <a:buClr>
                <a:srgbClr val="3F3F3F"/>
              </a:buClr>
              <a:buSzPts val="1400"/>
              <a:buChar char="•"/>
              <a:defRPr>
                <a:solidFill>
                  <a:srgbClr val="3F3F3F"/>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4" name="Google Shape;154;p32"/>
          <p:cNvSpPr txBox="1"/>
          <p:nvPr>
            <p:ph idx="11" type="ftr"/>
          </p:nvPr>
        </p:nvSpPr>
        <p:spPr>
          <a:xfrm>
            <a:off x="432000" y="6439820"/>
            <a:ext cx="5664000" cy="295062"/>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5" name="Google Shape;155;p32"/>
          <p:cNvSpPr txBox="1"/>
          <p:nvPr>
            <p:ph idx="12" type="sldNum"/>
          </p:nvPr>
        </p:nvSpPr>
        <p:spPr>
          <a:xfrm>
            <a:off x="11760000" y="6371351"/>
            <a:ext cx="432000" cy="432000"/>
          </a:xfrm>
          <a:prstGeom prst="rect">
            <a:avLst/>
          </a:prstGeom>
          <a:solidFill>
            <a:srgbClr val="3F3F3F"/>
          </a:solidFill>
          <a:ln>
            <a:noFill/>
          </a:ln>
        </p:spPr>
        <p:txBody>
          <a:bodyPr anchorCtr="0" anchor="ctr" bIns="0" lIns="0" spcFirstLastPara="1" rIns="0" wrap="square" tIns="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156" name="Shape 156"/>
        <p:cNvGrpSpPr/>
        <p:nvPr/>
      </p:nvGrpSpPr>
      <p:grpSpPr>
        <a:xfrm>
          <a:off x="0" y="0"/>
          <a:ext cx="0" cy="0"/>
          <a:chOff x="0" y="0"/>
          <a:chExt cx="0" cy="0"/>
        </a:xfrm>
      </p:grpSpPr>
      <p:sp>
        <p:nvSpPr>
          <p:cNvPr id="157" name="Google Shape;157;p33"/>
          <p:cNvSpPr txBox="1"/>
          <p:nvPr>
            <p:ph type="title"/>
          </p:nvPr>
        </p:nvSpPr>
        <p:spPr>
          <a:xfrm>
            <a:off x="432000" y="432000"/>
            <a:ext cx="11340000" cy="4320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rgbClr val="3F3F3F"/>
              </a:buClr>
              <a:buSzPts val="3200"/>
              <a:buFont typeface="Corbel"/>
              <a:buNone/>
              <a:defRPr>
                <a:solidFill>
                  <a:srgbClr val="3F3F3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8" name="Google Shape;158;p33"/>
          <p:cNvSpPr txBox="1"/>
          <p:nvPr>
            <p:ph idx="11" type="ftr"/>
          </p:nvPr>
        </p:nvSpPr>
        <p:spPr>
          <a:xfrm>
            <a:off x="432000" y="6439820"/>
            <a:ext cx="5664000" cy="295062"/>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9" name="Google Shape;159;p33"/>
          <p:cNvSpPr txBox="1"/>
          <p:nvPr>
            <p:ph idx="12" type="sldNum"/>
          </p:nvPr>
        </p:nvSpPr>
        <p:spPr>
          <a:xfrm>
            <a:off x="11760000" y="6371351"/>
            <a:ext cx="432000" cy="432000"/>
          </a:xfrm>
          <a:prstGeom prst="rect">
            <a:avLst/>
          </a:prstGeom>
          <a:solidFill>
            <a:srgbClr val="3F3F3F"/>
          </a:solidFill>
          <a:ln>
            <a:noFill/>
          </a:ln>
        </p:spPr>
        <p:txBody>
          <a:bodyPr anchorCtr="0" anchor="ctr" bIns="0" lIns="0" spcFirstLastPara="1" rIns="0" wrap="square" tIns="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160" name="Google Shape;160;p33"/>
          <p:cNvSpPr txBox="1"/>
          <p:nvPr>
            <p:ph idx="1" type="body"/>
          </p:nvPr>
        </p:nvSpPr>
        <p:spPr>
          <a:xfrm>
            <a:off x="6311886" y="1007250"/>
            <a:ext cx="5460114" cy="5169713"/>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rgbClr val="3F3F3F"/>
              </a:buClr>
              <a:buSzPts val="1800"/>
              <a:buChar char="•"/>
              <a:defRPr/>
            </a:lvl1pPr>
            <a:lvl2pPr indent="-342900" lvl="1" marL="914400" algn="l">
              <a:lnSpc>
                <a:spcPct val="90000"/>
              </a:lnSpc>
              <a:spcBef>
                <a:spcPts val="500"/>
              </a:spcBef>
              <a:spcAft>
                <a:spcPts val="0"/>
              </a:spcAft>
              <a:buClr>
                <a:srgbClr val="3F3F3F"/>
              </a:buClr>
              <a:buSzPts val="1800"/>
              <a:buChar char="•"/>
              <a:defRPr/>
            </a:lvl2pPr>
            <a:lvl3pPr indent="-342900" lvl="2" marL="1371600" algn="l">
              <a:lnSpc>
                <a:spcPct val="90000"/>
              </a:lnSpc>
              <a:spcBef>
                <a:spcPts val="500"/>
              </a:spcBef>
              <a:spcAft>
                <a:spcPts val="0"/>
              </a:spcAft>
              <a:buClr>
                <a:srgbClr val="3F3F3F"/>
              </a:buClr>
              <a:buSzPts val="1800"/>
              <a:buChar char="•"/>
              <a:defRPr/>
            </a:lvl3pPr>
            <a:lvl4pPr indent="-342900" lvl="3" marL="1828800" algn="l">
              <a:lnSpc>
                <a:spcPct val="90000"/>
              </a:lnSpc>
              <a:spcBef>
                <a:spcPts val="500"/>
              </a:spcBef>
              <a:spcAft>
                <a:spcPts val="0"/>
              </a:spcAft>
              <a:buClr>
                <a:srgbClr val="3F3F3F"/>
              </a:buClr>
              <a:buSzPts val="1800"/>
              <a:buChar char="•"/>
              <a:defRPr/>
            </a:lvl4pPr>
            <a:lvl5pPr indent="-342900" lvl="4" marL="2286000" algn="l">
              <a:lnSpc>
                <a:spcPct val="90000"/>
              </a:lnSpc>
              <a:spcBef>
                <a:spcPts val="500"/>
              </a:spcBef>
              <a:spcAft>
                <a:spcPts val="0"/>
              </a:spcAft>
              <a:buClr>
                <a:srgbClr val="3F3F3F"/>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1" name="Google Shape;161;p33"/>
          <p:cNvSpPr txBox="1"/>
          <p:nvPr>
            <p:ph idx="2" type="body"/>
          </p:nvPr>
        </p:nvSpPr>
        <p:spPr>
          <a:xfrm>
            <a:off x="431999" y="1007250"/>
            <a:ext cx="5448115" cy="5169713"/>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rgbClr val="3F3F3F"/>
              </a:buClr>
              <a:buSzPts val="1800"/>
              <a:buChar char="•"/>
              <a:defRPr/>
            </a:lvl1pPr>
            <a:lvl2pPr indent="-342900" lvl="1" marL="914400" algn="l">
              <a:lnSpc>
                <a:spcPct val="90000"/>
              </a:lnSpc>
              <a:spcBef>
                <a:spcPts val="500"/>
              </a:spcBef>
              <a:spcAft>
                <a:spcPts val="0"/>
              </a:spcAft>
              <a:buClr>
                <a:srgbClr val="3F3F3F"/>
              </a:buClr>
              <a:buSzPts val="1800"/>
              <a:buChar char="•"/>
              <a:defRPr/>
            </a:lvl2pPr>
            <a:lvl3pPr indent="-342900" lvl="2" marL="1371600" algn="l">
              <a:lnSpc>
                <a:spcPct val="90000"/>
              </a:lnSpc>
              <a:spcBef>
                <a:spcPts val="500"/>
              </a:spcBef>
              <a:spcAft>
                <a:spcPts val="0"/>
              </a:spcAft>
              <a:buClr>
                <a:srgbClr val="3F3F3F"/>
              </a:buClr>
              <a:buSzPts val="1800"/>
              <a:buChar char="•"/>
              <a:defRPr/>
            </a:lvl3pPr>
            <a:lvl4pPr indent="-342900" lvl="3" marL="1828800" algn="l">
              <a:lnSpc>
                <a:spcPct val="90000"/>
              </a:lnSpc>
              <a:spcBef>
                <a:spcPts val="500"/>
              </a:spcBef>
              <a:spcAft>
                <a:spcPts val="0"/>
              </a:spcAft>
              <a:buClr>
                <a:srgbClr val="3F3F3F"/>
              </a:buClr>
              <a:buSzPts val="1800"/>
              <a:buChar char="•"/>
              <a:defRPr/>
            </a:lvl4pPr>
            <a:lvl5pPr indent="-342900" lvl="4" marL="2286000" algn="l">
              <a:lnSpc>
                <a:spcPct val="90000"/>
              </a:lnSpc>
              <a:spcBef>
                <a:spcPts val="500"/>
              </a:spcBef>
              <a:spcAft>
                <a:spcPts val="0"/>
              </a:spcAft>
              <a:buClr>
                <a:srgbClr val="3F3F3F"/>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Comparison">
    <p:spTree>
      <p:nvGrpSpPr>
        <p:cNvPr id="162" name="Shape 162"/>
        <p:cNvGrpSpPr/>
        <p:nvPr/>
      </p:nvGrpSpPr>
      <p:grpSpPr>
        <a:xfrm>
          <a:off x="0" y="0"/>
          <a:ext cx="0" cy="0"/>
          <a:chOff x="0" y="0"/>
          <a:chExt cx="0" cy="0"/>
        </a:xfrm>
      </p:grpSpPr>
      <p:sp>
        <p:nvSpPr>
          <p:cNvPr id="163" name="Google Shape;163;p34"/>
          <p:cNvSpPr txBox="1"/>
          <p:nvPr>
            <p:ph type="title"/>
          </p:nvPr>
        </p:nvSpPr>
        <p:spPr>
          <a:xfrm>
            <a:off x="432000" y="432000"/>
            <a:ext cx="11340000" cy="4320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rgbClr val="3F3F3F"/>
              </a:buClr>
              <a:buSzPts val="3200"/>
              <a:buFont typeface="Corbel"/>
              <a:buNone/>
              <a:defRPr>
                <a:solidFill>
                  <a:srgbClr val="3F3F3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4" name="Google Shape;164;p34"/>
          <p:cNvSpPr txBox="1"/>
          <p:nvPr>
            <p:ph idx="11" type="ftr"/>
          </p:nvPr>
        </p:nvSpPr>
        <p:spPr>
          <a:xfrm>
            <a:off x="432000" y="6439820"/>
            <a:ext cx="5664000" cy="295062"/>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5" name="Google Shape;165;p34"/>
          <p:cNvSpPr txBox="1"/>
          <p:nvPr>
            <p:ph idx="12" type="sldNum"/>
          </p:nvPr>
        </p:nvSpPr>
        <p:spPr>
          <a:xfrm>
            <a:off x="11760000" y="6371351"/>
            <a:ext cx="432000" cy="432000"/>
          </a:xfrm>
          <a:prstGeom prst="rect">
            <a:avLst/>
          </a:prstGeom>
          <a:solidFill>
            <a:srgbClr val="3F3F3F"/>
          </a:solidFill>
          <a:ln>
            <a:noFill/>
          </a:ln>
        </p:spPr>
        <p:txBody>
          <a:bodyPr anchorCtr="0" anchor="ctr" bIns="0" lIns="0" spcFirstLastPara="1" rIns="0" wrap="square" tIns="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descr="Accent block left" id="166" name="Google Shape;166;p34"/>
          <p:cNvSpPr/>
          <p:nvPr/>
        </p:nvSpPr>
        <p:spPr>
          <a:xfrm>
            <a:off x="431800" y="1016231"/>
            <a:ext cx="1984175" cy="11482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ndara"/>
              <a:ea typeface="Candara"/>
              <a:cs typeface="Candara"/>
              <a:sym typeface="Candara"/>
            </a:endParaRPr>
          </a:p>
        </p:txBody>
      </p:sp>
      <p:sp>
        <p:nvSpPr>
          <p:cNvPr descr="Accent bar right&#10;" id="167" name="Google Shape;167;p34"/>
          <p:cNvSpPr/>
          <p:nvPr/>
        </p:nvSpPr>
        <p:spPr>
          <a:xfrm>
            <a:off x="6299887" y="1016231"/>
            <a:ext cx="1984175" cy="114824"/>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ndara"/>
              <a:ea typeface="Candara"/>
              <a:cs typeface="Candara"/>
              <a:sym typeface="Candara"/>
            </a:endParaRPr>
          </a:p>
        </p:txBody>
      </p:sp>
      <p:sp>
        <p:nvSpPr>
          <p:cNvPr id="168" name="Google Shape;168;p34"/>
          <p:cNvSpPr txBox="1"/>
          <p:nvPr>
            <p:ph idx="1" type="body"/>
          </p:nvPr>
        </p:nvSpPr>
        <p:spPr>
          <a:xfrm>
            <a:off x="431800" y="1224128"/>
            <a:ext cx="5448115" cy="358775"/>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1000"/>
              </a:spcBef>
              <a:spcAft>
                <a:spcPts val="0"/>
              </a:spcAft>
              <a:buClr>
                <a:srgbClr val="3F3F3F"/>
              </a:buClr>
              <a:buSzPts val="2400"/>
              <a:buNone/>
              <a:defRPr b="1" sz="2400"/>
            </a:lvl1pPr>
            <a:lvl2pPr indent="-228600" lvl="1" marL="914400" algn="l">
              <a:lnSpc>
                <a:spcPct val="90000"/>
              </a:lnSpc>
              <a:spcBef>
                <a:spcPts val="500"/>
              </a:spcBef>
              <a:spcAft>
                <a:spcPts val="0"/>
              </a:spcAft>
              <a:buClr>
                <a:srgbClr val="3F3F3F"/>
              </a:buClr>
              <a:buSzPts val="2000"/>
              <a:buNone/>
              <a:defRPr b="1" sz="2000"/>
            </a:lvl2pPr>
            <a:lvl3pPr indent="-228600" lvl="2" marL="1371600" algn="l">
              <a:lnSpc>
                <a:spcPct val="90000"/>
              </a:lnSpc>
              <a:spcBef>
                <a:spcPts val="500"/>
              </a:spcBef>
              <a:spcAft>
                <a:spcPts val="0"/>
              </a:spcAft>
              <a:buClr>
                <a:srgbClr val="3F3F3F"/>
              </a:buClr>
              <a:buSzPts val="1800"/>
              <a:buNone/>
              <a:defRPr b="1" sz="1800"/>
            </a:lvl3pPr>
            <a:lvl4pPr indent="-228600" lvl="3" marL="1828800" algn="l">
              <a:lnSpc>
                <a:spcPct val="90000"/>
              </a:lnSpc>
              <a:spcBef>
                <a:spcPts val="500"/>
              </a:spcBef>
              <a:spcAft>
                <a:spcPts val="0"/>
              </a:spcAft>
              <a:buClr>
                <a:srgbClr val="3F3F3F"/>
              </a:buClr>
              <a:buSzPts val="1600"/>
              <a:buNone/>
              <a:defRPr b="1" sz="1600"/>
            </a:lvl4pPr>
            <a:lvl5pPr indent="-228600" lvl="4" marL="2286000" algn="l">
              <a:lnSpc>
                <a:spcPct val="90000"/>
              </a:lnSpc>
              <a:spcBef>
                <a:spcPts val="500"/>
              </a:spcBef>
              <a:spcAft>
                <a:spcPts val="0"/>
              </a:spcAft>
              <a:buClr>
                <a:srgbClr val="3F3F3F"/>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69" name="Google Shape;169;p34"/>
          <p:cNvSpPr txBox="1"/>
          <p:nvPr>
            <p:ph idx="2" type="body"/>
          </p:nvPr>
        </p:nvSpPr>
        <p:spPr>
          <a:xfrm>
            <a:off x="6312086" y="1224128"/>
            <a:ext cx="5447914" cy="358775"/>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1000"/>
              </a:spcBef>
              <a:spcAft>
                <a:spcPts val="0"/>
              </a:spcAft>
              <a:buClr>
                <a:srgbClr val="3F3F3F"/>
              </a:buClr>
              <a:buSzPts val="2400"/>
              <a:buNone/>
              <a:defRPr b="1" sz="2400"/>
            </a:lvl1pPr>
            <a:lvl2pPr indent="-228600" lvl="1" marL="914400" algn="l">
              <a:lnSpc>
                <a:spcPct val="90000"/>
              </a:lnSpc>
              <a:spcBef>
                <a:spcPts val="500"/>
              </a:spcBef>
              <a:spcAft>
                <a:spcPts val="0"/>
              </a:spcAft>
              <a:buClr>
                <a:srgbClr val="3F3F3F"/>
              </a:buClr>
              <a:buSzPts val="2000"/>
              <a:buNone/>
              <a:defRPr b="1" sz="2000"/>
            </a:lvl2pPr>
            <a:lvl3pPr indent="-228600" lvl="2" marL="1371600" algn="l">
              <a:lnSpc>
                <a:spcPct val="90000"/>
              </a:lnSpc>
              <a:spcBef>
                <a:spcPts val="500"/>
              </a:spcBef>
              <a:spcAft>
                <a:spcPts val="0"/>
              </a:spcAft>
              <a:buClr>
                <a:srgbClr val="3F3F3F"/>
              </a:buClr>
              <a:buSzPts val="1800"/>
              <a:buNone/>
              <a:defRPr b="1" sz="1800"/>
            </a:lvl3pPr>
            <a:lvl4pPr indent="-228600" lvl="3" marL="1828800" algn="l">
              <a:lnSpc>
                <a:spcPct val="90000"/>
              </a:lnSpc>
              <a:spcBef>
                <a:spcPts val="500"/>
              </a:spcBef>
              <a:spcAft>
                <a:spcPts val="0"/>
              </a:spcAft>
              <a:buClr>
                <a:srgbClr val="3F3F3F"/>
              </a:buClr>
              <a:buSzPts val="1600"/>
              <a:buNone/>
              <a:defRPr b="1" sz="1600"/>
            </a:lvl4pPr>
            <a:lvl5pPr indent="-228600" lvl="4" marL="2286000" algn="l">
              <a:lnSpc>
                <a:spcPct val="90000"/>
              </a:lnSpc>
              <a:spcBef>
                <a:spcPts val="500"/>
              </a:spcBef>
              <a:spcAft>
                <a:spcPts val="0"/>
              </a:spcAft>
              <a:buClr>
                <a:srgbClr val="3F3F3F"/>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70" name="Google Shape;170;p34"/>
          <p:cNvSpPr txBox="1"/>
          <p:nvPr>
            <p:ph idx="3" type="body"/>
          </p:nvPr>
        </p:nvSpPr>
        <p:spPr>
          <a:xfrm>
            <a:off x="6299886" y="1955731"/>
            <a:ext cx="5447914" cy="4233932"/>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rgbClr val="3F3F3F"/>
              </a:buClr>
              <a:buSzPts val="1800"/>
              <a:buChar char="•"/>
              <a:defRPr/>
            </a:lvl1pPr>
            <a:lvl2pPr indent="-342900" lvl="1" marL="914400" algn="l">
              <a:lnSpc>
                <a:spcPct val="90000"/>
              </a:lnSpc>
              <a:spcBef>
                <a:spcPts val="500"/>
              </a:spcBef>
              <a:spcAft>
                <a:spcPts val="0"/>
              </a:spcAft>
              <a:buClr>
                <a:srgbClr val="3F3F3F"/>
              </a:buClr>
              <a:buSzPts val="1800"/>
              <a:buChar char="•"/>
              <a:defRPr/>
            </a:lvl2pPr>
            <a:lvl3pPr indent="-342900" lvl="2" marL="1371600" algn="l">
              <a:lnSpc>
                <a:spcPct val="90000"/>
              </a:lnSpc>
              <a:spcBef>
                <a:spcPts val="500"/>
              </a:spcBef>
              <a:spcAft>
                <a:spcPts val="0"/>
              </a:spcAft>
              <a:buClr>
                <a:srgbClr val="3F3F3F"/>
              </a:buClr>
              <a:buSzPts val="1800"/>
              <a:buChar char="•"/>
              <a:defRPr/>
            </a:lvl3pPr>
            <a:lvl4pPr indent="-342900" lvl="3" marL="1828800" algn="l">
              <a:lnSpc>
                <a:spcPct val="90000"/>
              </a:lnSpc>
              <a:spcBef>
                <a:spcPts val="500"/>
              </a:spcBef>
              <a:spcAft>
                <a:spcPts val="0"/>
              </a:spcAft>
              <a:buClr>
                <a:srgbClr val="3F3F3F"/>
              </a:buClr>
              <a:buSzPts val="1800"/>
              <a:buChar char="•"/>
              <a:defRPr/>
            </a:lvl4pPr>
            <a:lvl5pPr indent="-342900" lvl="4" marL="2286000" algn="l">
              <a:lnSpc>
                <a:spcPct val="90000"/>
              </a:lnSpc>
              <a:spcBef>
                <a:spcPts val="500"/>
              </a:spcBef>
              <a:spcAft>
                <a:spcPts val="0"/>
              </a:spcAft>
              <a:buClr>
                <a:srgbClr val="3F3F3F"/>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1" name="Google Shape;171;p34"/>
          <p:cNvSpPr txBox="1"/>
          <p:nvPr>
            <p:ph idx="4" type="body"/>
          </p:nvPr>
        </p:nvSpPr>
        <p:spPr>
          <a:xfrm>
            <a:off x="431800" y="1943031"/>
            <a:ext cx="5447914" cy="4246632"/>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rgbClr val="3F3F3F"/>
              </a:buClr>
              <a:buSzPts val="1800"/>
              <a:buChar char="•"/>
              <a:defRPr/>
            </a:lvl1pPr>
            <a:lvl2pPr indent="-342900" lvl="1" marL="914400" algn="l">
              <a:lnSpc>
                <a:spcPct val="90000"/>
              </a:lnSpc>
              <a:spcBef>
                <a:spcPts val="500"/>
              </a:spcBef>
              <a:spcAft>
                <a:spcPts val="0"/>
              </a:spcAft>
              <a:buClr>
                <a:srgbClr val="3F3F3F"/>
              </a:buClr>
              <a:buSzPts val="1800"/>
              <a:buChar char="•"/>
              <a:defRPr/>
            </a:lvl2pPr>
            <a:lvl3pPr indent="-342900" lvl="2" marL="1371600" algn="l">
              <a:lnSpc>
                <a:spcPct val="90000"/>
              </a:lnSpc>
              <a:spcBef>
                <a:spcPts val="500"/>
              </a:spcBef>
              <a:spcAft>
                <a:spcPts val="0"/>
              </a:spcAft>
              <a:buClr>
                <a:srgbClr val="3F3F3F"/>
              </a:buClr>
              <a:buSzPts val="1800"/>
              <a:buChar char="•"/>
              <a:defRPr/>
            </a:lvl3pPr>
            <a:lvl4pPr indent="-342900" lvl="3" marL="1828800" algn="l">
              <a:lnSpc>
                <a:spcPct val="90000"/>
              </a:lnSpc>
              <a:spcBef>
                <a:spcPts val="500"/>
              </a:spcBef>
              <a:spcAft>
                <a:spcPts val="0"/>
              </a:spcAft>
              <a:buClr>
                <a:srgbClr val="3F3F3F"/>
              </a:buClr>
              <a:buSzPts val="1800"/>
              <a:buChar char="•"/>
              <a:defRPr/>
            </a:lvl4pPr>
            <a:lvl5pPr indent="-342900" lvl="4" marL="2286000" algn="l">
              <a:lnSpc>
                <a:spcPct val="90000"/>
              </a:lnSpc>
              <a:spcBef>
                <a:spcPts val="500"/>
              </a:spcBef>
              <a:spcAft>
                <a:spcPts val="0"/>
              </a:spcAft>
              <a:buClr>
                <a:srgbClr val="3F3F3F"/>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p:cSld name="Content with Caption">
    <p:spTree>
      <p:nvGrpSpPr>
        <p:cNvPr id="172" name="Shape 172"/>
        <p:cNvGrpSpPr/>
        <p:nvPr/>
      </p:nvGrpSpPr>
      <p:grpSpPr>
        <a:xfrm>
          <a:off x="0" y="0"/>
          <a:ext cx="0" cy="0"/>
          <a:chOff x="0" y="0"/>
          <a:chExt cx="0" cy="0"/>
        </a:xfrm>
      </p:grpSpPr>
      <p:sp>
        <p:nvSpPr>
          <p:cNvPr id="173" name="Google Shape;173;p35"/>
          <p:cNvSpPr txBox="1"/>
          <p:nvPr>
            <p:ph type="title"/>
          </p:nvPr>
        </p:nvSpPr>
        <p:spPr>
          <a:xfrm>
            <a:off x="432000" y="432000"/>
            <a:ext cx="3932037" cy="1411276"/>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rgbClr val="3F3F3F"/>
              </a:buClr>
              <a:buSzPts val="3200"/>
              <a:buFont typeface="Corbel"/>
              <a:buNone/>
              <a:defRPr>
                <a:solidFill>
                  <a:srgbClr val="3F3F3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4" name="Google Shape;174;p35"/>
          <p:cNvSpPr txBox="1"/>
          <p:nvPr>
            <p:ph idx="11" type="ftr"/>
          </p:nvPr>
        </p:nvSpPr>
        <p:spPr>
          <a:xfrm>
            <a:off x="432000" y="6439820"/>
            <a:ext cx="5664000" cy="295062"/>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5" name="Google Shape;175;p35"/>
          <p:cNvSpPr txBox="1"/>
          <p:nvPr>
            <p:ph idx="12" type="sldNum"/>
          </p:nvPr>
        </p:nvSpPr>
        <p:spPr>
          <a:xfrm>
            <a:off x="11760000" y="6371351"/>
            <a:ext cx="432000" cy="432000"/>
          </a:xfrm>
          <a:prstGeom prst="rect">
            <a:avLst/>
          </a:prstGeom>
          <a:solidFill>
            <a:srgbClr val="3F3F3F"/>
          </a:solidFill>
          <a:ln>
            <a:noFill/>
          </a:ln>
        </p:spPr>
        <p:txBody>
          <a:bodyPr anchorCtr="0" anchor="ctr" bIns="0" lIns="0" spcFirstLastPara="1" rIns="0" wrap="square" tIns="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descr="Accent block left" id="176" name="Google Shape;176;p35"/>
          <p:cNvSpPr/>
          <p:nvPr/>
        </p:nvSpPr>
        <p:spPr>
          <a:xfrm>
            <a:off x="431800" y="1892926"/>
            <a:ext cx="1984175" cy="11482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ndara"/>
              <a:ea typeface="Candara"/>
              <a:cs typeface="Candara"/>
              <a:sym typeface="Candara"/>
            </a:endParaRPr>
          </a:p>
        </p:txBody>
      </p:sp>
      <p:sp>
        <p:nvSpPr>
          <p:cNvPr id="177" name="Google Shape;177;p35"/>
          <p:cNvSpPr txBox="1"/>
          <p:nvPr>
            <p:ph idx="1" type="body"/>
          </p:nvPr>
        </p:nvSpPr>
        <p:spPr>
          <a:xfrm>
            <a:off x="4788816" y="432001"/>
            <a:ext cx="6971184" cy="5429050"/>
          </a:xfrm>
          <a:prstGeom prst="rect">
            <a:avLst/>
          </a:prstGeom>
          <a:noFill/>
          <a:ln>
            <a:noFill/>
          </a:ln>
        </p:spPr>
        <p:txBody>
          <a:bodyPr anchorCtr="0" anchor="t" bIns="0" lIns="0" spcFirstLastPara="1" rIns="0" wrap="square" tIns="0">
            <a:noAutofit/>
          </a:bodyPr>
          <a:lstStyle>
            <a:lvl1pPr indent="-355600" lvl="0" marL="457200" algn="l">
              <a:lnSpc>
                <a:spcPct val="90000"/>
              </a:lnSpc>
              <a:spcBef>
                <a:spcPts val="1000"/>
              </a:spcBef>
              <a:spcAft>
                <a:spcPts val="0"/>
              </a:spcAft>
              <a:buClr>
                <a:srgbClr val="3F3F3F"/>
              </a:buClr>
              <a:buSzPts val="2000"/>
              <a:buChar char="•"/>
              <a:defRPr sz="2000"/>
            </a:lvl1pPr>
            <a:lvl2pPr indent="-342900" lvl="1" marL="914400" algn="l">
              <a:lnSpc>
                <a:spcPct val="90000"/>
              </a:lnSpc>
              <a:spcBef>
                <a:spcPts val="500"/>
              </a:spcBef>
              <a:spcAft>
                <a:spcPts val="0"/>
              </a:spcAft>
              <a:buClr>
                <a:srgbClr val="3F3F3F"/>
              </a:buClr>
              <a:buSzPts val="1800"/>
              <a:buChar char="•"/>
              <a:defRPr sz="1800"/>
            </a:lvl2pPr>
            <a:lvl3pPr indent="-330200" lvl="2" marL="1371600" algn="l">
              <a:lnSpc>
                <a:spcPct val="90000"/>
              </a:lnSpc>
              <a:spcBef>
                <a:spcPts val="500"/>
              </a:spcBef>
              <a:spcAft>
                <a:spcPts val="0"/>
              </a:spcAft>
              <a:buClr>
                <a:srgbClr val="3F3F3F"/>
              </a:buClr>
              <a:buSzPts val="1600"/>
              <a:buChar char="•"/>
              <a:defRPr sz="1600"/>
            </a:lvl3pPr>
            <a:lvl4pPr indent="-317500" lvl="3" marL="1828800" algn="l">
              <a:lnSpc>
                <a:spcPct val="90000"/>
              </a:lnSpc>
              <a:spcBef>
                <a:spcPts val="500"/>
              </a:spcBef>
              <a:spcAft>
                <a:spcPts val="0"/>
              </a:spcAft>
              <a:buClr>
                <a:srgbClr val="3F3F3F"/>
              </a:buClr>
              <a:buSzPts val="1400"/>
              <a:buChar char="•"/>
              <a:defRPr sz="1400"/>
            </a:lvl4pPr>
            <a:lvl5pPr indent="-317500" lvl="4" marL="2286000" algn="l">
              <a:lnSpc>
                <a:spcPct val="90000"/>
              </a:lnSpc>
              <a:spcBef>
                <a:spcPts val="500"/>
              </a:spcBef>
              <a:spcAft>
                <a:spcPts val="0"/>
              </a:spcAft>
              <a:buClr>
                <a:srgbClr val="3F3F3F"/>
              </a:buClr>
              <a:buSzPts val="1400"/>
              <a:buChar char="•"/>
              <a:defRPr sz="14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78" name="Google Shape;178;p35"/>
          <p:cNvSpPr txBox="1"/>
          <p:nvPr>
            <p:ph idx="2" type="body"/>
          </p:nvPr>
        </p:nvSpPr>
        <p:spPr>
          <a:xfrm>
            <a:off x="432000" y="2057400"/>
            <a:ext cx="3932237" cy="3811588"/>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rgbClr val="3F3F3F"/>
              </a:buClr>
              <a:buSzPts val="1600"/>
              <a:buNone/>
              <a:defRPr sz="1600"/>
            </a:lvl1pPr>
            <a:lvl2pPr indent="-228600" lvl="1" marL="914400" algn="l">
              <a:lnSpc>
                <a:spcPct val="90000"/>
              </a:lnSpc>
              <a:spcBef>
                <a:spcPts val="500"/>
              </a:spcBef>
              <a:spcAft>
                <a:spcPts val="0"/>
              </a:spcAft>
              <a:buClr>
                <a:srgbClr val="3F3F3F"/>
              </a:buClr>
              <a:buSzPts val="1400"/>
              <a:buNone/>
              <a:defRPr sz="1400"/>
            </a:lvl2pPr>
            <a:lvl3pPr indent="-228600" lvl="2" marL="1371600" algn="l">
              <a:lnSpc>
                <a:spcPct val="90000"/>
              </a:lnSpc>
              <a:spcBef>
                <a:spcPts val="500"/>
              </a:spcBef>
              <a:spcAft>
                <a:spcPts val="0"/>
              </a:spcAft>
              <a:buClr>
                <a:srgbClr val="3F3F3F"/>
              </a:buClr>
              <a:buSzPts val="1200"/>
              <a:buNone/>
              <a:defRPr sz="1200"/>
            </a:lvl3pPr>
            <a:lvl4pPr indent="-228600" lvl="3" marL="1828800" algn="l">
              <a:lnSpc>
                <a:spcPct val="90000"/>
              </a:lnSpc>
              <a:spcBef>
                <a:spcPts val="500"/>
              </a:spcBef>
              <a:spcAft>
                <a:spcPts val="0"/>
              </a:spcAft>
              <a:buClr>
                <a:srgbClr val="3F3F3F"/>
              </a:buClr>
              <a:buSzPts val="1000"/>
              <a:buNone/>
              <a:defRPr sz="1000"/>
            </a:lvl4pPr>
            <a:lvl5pPr indent="-228600" lvl="4" marL="2286000" algn="l">
              <a:lnSpc>
                <a:spcPct val="90000"/>
              </a:lnSpc>
              <a:spcBef>
                <a:spcPts val="500"/>
              </a:spcBef>
              <a:spcAft>
                <a:spcPts val="0"/>
              </a:spcAft>
              <a:buClr>
                <a:srgbClr val="3F3F3F"/>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Picture with Caption">
    <p:spTree>
      <p:nvGrpSpPr>
        <p:cNvPr id="179" name="Shape 179"/>
        <p:cNvGrpSpPr/>
        <p:nvPr/>
      </p:nvGrpSpPr>
      <p:grpSpPr>
        <a:xfrm>
          <a:off x="0" y="0"/>
          <a:ext cx="0" cy="0"/>
          <a:chOff x="0" y="0"/>
          <a:chExt cx="0" cy="0"/>
        </a:xfrm>
      </p:grpSpPr>
      <p:sp>
        <p:nvSpPr>
          <p:cNvPr id="180" name="Google Shape;180;p36"/>
          <p:cNvSpPr txBox="1"/>
          <p:nvPr>
            <p:ph type="title"/>
          </p:nvPr>
        </p:nvSpPr>
        <p:spPr>
          <a:xfrm>
            <a:off x="432000" y="432000"/>
            <a:ext cx="3932037" cy="1411276"/>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rgbClr val="3F3F3F"/>
              </a:buClr>
              <a:buSzPts val="3200"/>
              <a:buFont typeface="Corbel"/>
              <a:buNone/>
              <a:defRPr>
                <a:solidFill>
                  <a:srgbClr val="3F3F3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1" name="Google Shape;181;p36"/>
          <p:cNvSpPr txBox="1"/>
          <p:nvPr>
            <p:ph idx="11" type="ftr"/>
          </p:nvPr>
        </p:nvSpPr>
        <p:spPr>
          <a:xfrm>
            <a:off x="432000" y="6439820"/>
            <a:ext cx="5664000" cy="295062"/>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2" name="Google Shape;182;p36"/>
          <p:cNvSpPr txBox="1"/>
          <p:nvPr>
            <p:ph idx="12" type="sldNum"/>
          </p:nvPr>
        </p:nvSpPr>
        <p:spPr>
          <a:xfrm>
            <a:off x="11760000" y="6371351"/>
            <a:ext cx="432000" cy="432000"/>
          </a:xfrm>
          <a:prstGeom prst="rect">
            <a:avLst/>
          </a:prstGeom>
          <a:solidFill>
            <a:srgbClr val="3F3F3F"/>
          </a:solidFill>
          <a:ln>
            <a:noFill/>
          </a:ln>
        </p:spPr>
        <p:txBody>
          <a:bodyPr anchorCtr="0" anchor="ctr" bIns="0" lIns="0" spcFirstLastPara="1" rIns="0" wrap="square" tIns="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descr="Accent block left" id="183" name="Google Shape;183;p36"/>
          <p:cNvSpPr/>
          <p:nvPr/>
        </p:nvSpPr>
        <p:spPr>
          <a:xfrm>
            <a:off x="431800" y="1892926"/>
            <a:ext cx="1984175" cy="114824"/>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ndara"/>
              <a:ea typeface="Candara"/>
              <a:cs typeface="Candara"/>
              <a:sym typeface="Candara"/>
            </a:endParaRPr>
          </a:p>
        </p:txBody>
      </p:sp>
      <p:sp>
        <p:nvSpPr>
          <p:cNvPr id="184" name="Google Shape;184;p36"/>
          <p:cNvSpPr txBox="1"/>
          <p:nvPr>
            <p:ph idx="1" type="body"/>
          </p:nvPr>
        </p:nvSpPr>
        <p:spPr>
          <a:xfrm>
            <a:off x="432000" y="2057400"/>
            <a:ext cx="3932237" cy="3811588"/>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rgbClr val="3F3F3F"/>
              </a:buClr>
              <a:buSzPts val="1600"/>
              <a:buNone/>
              <a:defRPr sz="1600"/>
            </a:lvl1pPr>
            <a:lvl2pPr indent="-228600" lvl="1" marL="914400" algn="l">
              <a:lnSpc>
                <a:spcPct val="90000"/>
              </a:lnSpc>
              <a:spcBef>
                <a:spcPts val="500"/>
              </a:spcBef>
              <a:spcAft>
                <a:spcPts val="0"/>
              </a:spcAft>
              <a:buClr>
                <a:srgbClr val="3F3F3F"/>
              </a:buClr>
              <a:buSzPts val="1400"/>
              <a:buNone/>
              <a:defRPr sz="1400"/>
            </a:lvl2pPr>
            <a:lvl3pPr indent="-228600" lvl="2" marL="1371600" algn="l">
              <a:lnSpc>
                <a:spcPct val="90000"/>
              </a:lnSpc>
              <a:spcBef>
                <a:spcPts val="500"/>
              </a:spcBef>
              <a:spcAft>
                <a:spcPts val="0"/>
              </a:spcAft>
              <a:buClr>
                <a:srgbClr val="3F3F3F"/>
              </a:buClr>
              <a:buSzPts val="1200"/>
              <a:buNone/>
              <a:defRPr sz="1200"/>
            </a:lvl3pPr>
            <a:lvl4pPr indent="-228600" lvl="3" marL="1828800" algn="l">
              <a:lnSpc>
                <a:spcPct val="90000"/>
              </a:lnSpc>
              <a:spcBef>
                <a:spcPts val="500"/>
              </a:spcBef>
              <a:spcAft>
                <a:spcPts val="0"/>
              </a:spcAft>
              <a:buClr>
                <a:srgbClr val="3F3F3F"/>
              </a:buClr>
              <a:buSzPts val="1000"/>
              <a:buNone/>
              <a:defRPr sz="1000"/>
            </a:lvl4pPr>
            <a:lvl5pPr indent="-228600" lvl="4" marL="2286000" algn="l">
              <a:lnSpc>
                <a:spcPct val="90000"/>
              </a:lnSpc>
              <a:spcBef>
                <a:spcPts val="500"/>
              </a:spcBef>
              <a:spcAft>
                <a:spcPts val="0"/>
              </a:spcAft>
              <a:buClr>
                <a:srgbClr val="3F3F3F"/>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85" name="Google Shape;185;p36"/>
          <p:cNvSpPr/>
          <p:nvPr>
            <p:ph idx="2" type="pic"/>
          </p:nvPr>
        </p:nvSpPr>
        <p:spPr>
          <a:xfrm>
            <a:off x="4788816" y="432001"/>
            <a:ext cx="6971184" cy="5429050"/>
          </a:xfrm>
          <a:prstGeom prst="rect">
            <a:avLst/>
          </a:prstGeom>
          <a:noFill/>
          <a:ln>
            <a:no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186" name="Shape 186"/>
        <p:cNvGrpSpPr/>
        <p:nvPr/>
      </p:nvGrpSpPr>
      <p:grpSpPr>
        <a:xfrm>
          <a:off x="0" y="0"/>
          <a:ext cx="0" cy="0"/>
          <a:chOff x="0" y="0"/>
          <a:chExt cx="0" cy="0"/>
        </a:xfrm>
      </p:grpSpPr>
      <p:sp>
        <p:nvSpPr>
          <p:cNvPr id="187" name="Google Shape;187;p37"/>
          <p:cNvSpPr txBox="1"/>
          <p:nvPr>
            <p:ph idx="11" type="ftr"/>
          </p:nvPr>
        </p:nvSpPr>
        <p:spPr>
          <a:xfrm>
            <a:off x="432000" y="6439820"/>
            <a:ext cx="5664000" cy="295062"/>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8" name="Google Shape;188;p37"/>
          <p:cNvSpPr txBox="1"/>
          <p:nvPr>
            <p:ph idx="12" type="sldNum"/>
          </p:nvPr>
        </p:nvSpPr>
        <p:spPr>
          <a:xfrm>
            <a:off x="11760000" y="6371351"/>
            <a:ext cx="432000" cy="432000"/>
          </a:xfrm>
          <a:prstGeom prst="rect">
            <a:avLst/>
          </a:prstGeom>
          <a:solidFill>
            <a:srgbClr val="3F3F3F"/>
          </a:solidFill>
          <a:ln>
            <a:noFill/>
          </a:ln>
        </p:spPr>
        <p:txBody>
          <a:bodyPr anchorCtr="0" anchor="ctr" bIns="0" lIns="0" spcFirstLastPara="1" rIns="0" wrap="square" tIns="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189" name="Google Shape;189;p37"/>
          <p:cNvSpPr txBox="1"/>
          <p:nvPr>
            <p:ph type="title"/>
          </p:nvPr>
        </p:nvSpPr>
        <p:spPr>
          <a:xfrm>
            <a:off x="432000" y="432000"/>
            <a:ext cx="11328000" cy="4320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190" name="Shape 190"/>
        <p:cNvGrpSpPr/>
        <p:nvPr/>
      </p:nvGrpSpPr>
      <p:grpSpPr>
        <a:xfrm>
          <a:off x="0" y="0"/>
          <a:ext cx="0" cy="0"/>
          <a:chOff x="0" y="0"/>
          <a:chExt cx="0" cy="0"/>
        </a:xfrm>
      </p:grpSpPr>
      <p:sp>
        <p:nvSpPr>
          <p:cNvPr id="191" name="Google Shape;191;p38"/>
          <p:cNvSpPr txBox="1"/>
          <p:nvPr>
            <p:ph idx="11" type="ftr"/>
          </p:nvPr>
        </p:nvSpPr>
        <p:spPr>
          <a:xfrm>
            <a:off x="432000" y="6439820"/>
            <a:ext cx="5664000" cy="295062"/>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2" name="Google Shape;192;p38"/>
          <p:cNvSpPr txBox="1"/>
          <p:nvPr>
            <p:ph idx="12" type="sldNum"/>
          </p:nvPr>
        </p:nvSpPr>
        <p:spPr>
          <a:xfrm>
            <a:off x="11760000" y="6371351"/>
            <a:ext cx="432000" cy="432000"/>
          </a:xfrm>
          <a:prstGeom prst="rect">
            <a:avLst/>
          </a:prstGeom>
          <a:solidFill>
            <a:srgbClr val="3F3F3F"/>
          </a:solidFill>
          <a:ln>
            <a:noFill/>
          </a:ln>
        </p:spPr>
        <p:txBody>
          <a:bodyPr anchorCtr="0" anchor="ctr" bIns="0" lIns="0" spcFirstLastPara="1" rIns="0" wrap="square" tIns="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slideLayout" Target="../slideLayouts/slideLayout2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24" Type="http://schemas.openxmlformats.org/officeDocument/2006/relationships/theme" Target="../theme/theme2.xml"/><Relationship Id="rId12" Type="http://schemas.openxmlformats.org/officeDocument/2006/relationships/slideLayout" Target="../slideLayouts/slideLayout12.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AFDF6"/>
            </a:gs>
            <a:gs pos="74000">
              <a:srgbClr val="D8F2BD"/>
            </a:gs>
            <a:gs pos="83000">
              <a:srgbClr val="D8F2BD"/>
            </a:gs>
            <a:gs pos="100000">
              <a:srgbClr val="E4F6D2"/>
            </a:gs>
          </a:gsLst>
          <a:lin ang="5400000" scaled="0"/>
        </a:gradFill>
      </p:bgPr>
    </p:bg>
    <p:spTree>
      <p:nvGrpSpPr>
        <p:cNvPr id="9" name="Shape 9"/>
        <p:cNvGrpSpPr/>
        <p:nvPr/>
      </p:nvGrpSpPr>
      <p:grpSpPr>
        <a:xfrm>
          <a:off x="0" y="0"/>
          <a:ext cx="0" cy="0"/>
          <a:chOff x="0" y="0"/>
          <a:chExt cx="0" cy="0"/>
        </a:xfrm>
      </p:grpSpPr>
      <p:sp>
        <p:nvSpPr>
          <p:cNvPr id="10" name="Google Shape;10;p15"/>
          <p:cNvSpPr/>
          <p:nvPr/>
        </p:nvSpPr>
        <p:spPr>
          <a:xfrm>
            <a:off x="9780101" y="6371351"/>
            <a:ext cx="1979897" cy="431994"/>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ndara"/>
              <a:ea typeface="Candara"/>
              <a:cs typeface="Candara"/>
              <a:sym typeface="Candara"/>
            </a:endParaRPr>
          </a:p>
        </p:txBody>
      </p:sp>
      <p:sp>
        <p:nvSpPr>
          <p:cNvPr id="11" name="Google Shape;11;p15"/>
          <p:cNvSpPr/>
          <p:nvPr/>
        </p:nvSpPr>
        <p:spPr>
          <a:xfrm>
            <a:off x="9780103" y="6803351"/>
            <a:ext cx="1979897" cy="54650"/>
          </a:xfrm>
          <a:prstGeom prst="rect">
            <a:avLst/>
          </a:prstGeom>
          <a:solidFill>
            <a:srgbClr val="D9D9D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ndara"/>
              <a:ea typeface="Candara"/>
              <a:cs typeface="Candara"/>
              <a:sym typeface="Candara"/>
            </a:endParaRPr>
          </a:p>
        </p:txBody>
      </p:sp>
      <p:sp>
        <p:nvSpPr>
          <p:cNvPr id="12" name="Google Shape;12;p15"/>
          <p:cNvSpPr/>
          <p:nvPr/>
        </p:nvSpPr>
        <p:spPr>
          <a:xfrm>
            <a:off x="0" y="6371351"/>
            <a:ext cx="9780102" cy="432000"/>
          </a:xfrm>
          <a:custGeom>
            <a:rect b="b" l="l" r="r" t="t"/>
            <a:pathLst>
              <a:path extrusionOk="0" h="432000" w="9780102">
                <a:moveTo>
                  <a:pt x="0" y="0"/>
                </a:moveTo>
                <a:lnTo>
                  <a:pt x="9780102" y="0"/>
                </a:lnTo>
                <a:lnTo>
                  <a:pt x="9780102" y="432000"/>
                </a:lnTo>
                <a:lnTo>
                  <a:pt x="0" y="432000"/>
                </a:lnTo>
                <a:close/>
              </a:path>
            </a:pathLst>
          </a:cu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ndara"/>
              <a:ea typeface="Candara"/>
              <a:cs typeface="Candara"/>
              <a:sym typeface="Candara"/>
            </a:endParaRPr>
          </a:p>
        </p:txBody>
      </p:sp>
      <p:sp>
        <p:nvSpPr>
          <p:cNvPr id="13" name="Google Shape;13;p15"/>
          <p:cNvSpPr txBox="1"/>
          <p:nvPr>
            <p:ph type="title"/>
          </p:nvPr>
        </p:nvSpPr>
        <p:spPr>
          <a:xfrm>
            <a:off x="432000" y="432000"/>
            <a:ext cx="11328000" cy="432000"/>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rgbClr val="3F3F3F"/>
              </a:buClr>
              <a:buSzPts val="3200"/>
              <a:buFont typeface="Corbel"/>
              <a:buNone/>
              <a:defRPr b="1" i="0" sz="3200" u="none" cap="none" strike="noStrike">
                <a:solidFill>
                  <a:srgbClr val="3F3F3F"/>
                </a:solidFill>
                <a:latin typeface="Corbel"/>
                <a:ea typeface="Corbel"/>
                <a:cs typeface="Corbel"/>
                <a:sym typeface="Corbe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 name="Google Shape;14;p15"/>
          <p:cNvSpPr txBox="1"/>
          <p:nvPr>
            <p:ph idx="1" type="body"/>
          </p:nvPr>
        </p:nvSpPr>
        <p:spPr>
          <a:xfrm>
            <a:off x="432000" y="1512000"/>
            <a:ext cx="11328000" cy="4679250"/>
          </a:xfrm>
          <a:prstGeom prst="rect">
            <a:avLst/>
          </a:prstGeom>
          <a:noFill/>
          <a:ln>
            <a:noFill/>
          </a:ln>
        </p:spPr>
        <p:txBody>
          <a:bodyPr anchorCtr="0" anchor="t" bIns="0" lIns="0" spcFirstLastPara="1" rIns="0" wrap="square" tIns="0">
            <a:noAutofit/>
          </a:bodyPr>
          <a:lstStyle>
            <a:lvl1pPr indent="-342900" lvl="0" marL="457200" marR="0" rtl="0" algn="l">
              <a:lnSpc>
                <a:spcPct val="90000"/>
              </a:lnSpc>
              <a:spcBef>
                <a:spcPts val="1000"/>
              </a:spcBef>
              <a:spcAft>
                <a:spcPts val="0"/>
              </a:spcAft>
              <a:buClr>
                <a:srgbClr val="3F3F3F"/>
              </a:buClr>
              <a:buSzPts val="1800"/>
              <a:buFont typeface="Arial"/>
              <a:buChar char="•"/>
              <a:defRPr b="0" i="0" sz="1800" u="none" cap="none" strike="noStrike">
                <a:solidFill>
                  <a:srgbClr val="3F3F3F"/>
                </a:solidFill>
                <a:latin typeface="Candara"/>
                <a:ea typeface="Candara"/>
                <a:cs typeface="Candara"/>
                <a:sym typeface="Candara"/>
              </a:defRPr>
            </a:lvl1pPr>
            <a:lvl2pPr indent="-330200" lvl="1" marL="914400" marR="0" rtl="0" algn="l">
              <a:lnSpc>
                <a:spcPct val="90000"/>
              </a:lnSpc>
              <a:spcBef>
                <a:spcPts val="500"/>
              </a:spcBef>
              <a:spcAft>
                <a:spcPts val="0"/>
              </a:spcAft>
              <a:buClr>
                <a:srgbClr val="3F3F3F"/>
              </a:buClr>
              <a:buSzPts val="1600"/>
              <a:buFont typeface="Arial"/>
              <a:buChar char="•"/>
              <a:defRPr b="0" i="0" sz="1600" u="none" cap="none" strike="noStrike">
                <a:solidFill>
                  <a:srgbClr val="3F3F3F"/>
                </a:solidFill>
                <a:latin typeface="Candara"/>
                <a:ea typeface="Candara"/>
                <a:cs typeface="Candara"/>
                <a:sym typeface="Candara"/>
              </a:defRPr>
            </a:lvl2pPr>
            <a:lvl3pPr indent="-317500" lvl="2" marL="1371600" marR="0" rtl="0" algn="l">
              <a:lnSpc>
                <a:spcPct val="90000"/>
              </a:lnSpc>
              <a:spcBef>
                <a:spcPts val="500"/>
              </a:spcBef>
              <a:spcAft>
                <a:spcPts val="0"/>
              </a:spcAft>
              <a:buClr>
                <a:srgbClr val="3F3F3F"/>
              </a:buClr>
              <a:buSzPts val="1400"/>
              <a:buFont typeface="Arial"/>
              <a:buChar char="•"/>
              <a:defRPr b="0" i="0" sz="1400" u="none" cap="none" strike="noStrike">
                <a:solidFill>
                  <a:srgbClr val="3F3F3F"/>
                </a:solidFill>
                <a:latin typeface="Candara"/>
                <a:ea typeface="Candara"/>
                <a:cs typeface="Candara"/>
                <a:sym typeface="Candara"/>
              </a:defRPr>
            </a:lvl3pPr>
            <a:lvl4pPr indent="-317500" lvl="3" marL="1828800" marR="0" rtl="0" algn="l">
              <a:lnSpc>
                <a:spcPct val="90000"/>
              </a:lnSpc>
              <a:spcBef>
                <a:spcPts val="500"/>
              </a:spcBef>
              <a:spcAft>
                <a:spcPts val="0"/>
              </a:spcAft>
              <a:buClr>
                <a:srgbClr val="3F3F3F"/>
              </a:buClr>
              <a:buSzPts val="1400"/>
              <a:buFont typeface="Arial"/>
              <a:buChar char="•"/>
              <a:defRPr b="0" i="0" sz="1400" u="none" cap="none" strike="noStrike">
                <a:solidFill>
                  <a:srgbClr val="3F3F3F"/>
                </a:solidFill>
                <a:latin typeface="Candara"/>
                <a:ea typeface="Candara"/>
                <a:cs typeface="Candara"/>
                <a:sym typeface="Candara"/>
              </a:defRPr>
            </a:lvl4pPr>
            <a:lvl5pPr indent="-317500" lvl="4" marL="2286000" marR="0" rtl="0" algn="l">
              <a:lnSpc>
                <a:spcPct val="90000"/>
              </a:lnSpc>
              <a:spcBef>
                <a:spcPts val="500"/>
              </a:spcBef>
              <a:spcAft>
                <a:spcPts val="0"/>
              </a:spcAft>
              <a:buClr>
                <a:srgbClr val="3F3F3F"/>
              </a:buClr>
              <a:buSzPts val="1400"/>
              <a:buFont typeface="Arial"/>
              <a:buChar char="•"/>
              <a:defRPr b="0" i="0" sz="1400" u="none" cap="none" strike="noStrike">
                <a:solidFill>
                  <a:srgbClr val="3F3F3F"/>
                </a:solidFill>
                <a:latin typeface="Candara"/>
                <a:ea typeface="Candara"/>
                <a:cs typeface="Candara"/>
                <a:sym typeface="Candara"/>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ndara"/>
                <a:ea typeface="Candara"/>
                <a:cs typeface="Candara"/>
                <a:sym typeface="Candara"/>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ndara"/>
                <a:ea typeface="Candara"/>
                <a:cs typeface="Candara"/>
                <a:sym typeface="Candara"/>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ndara"/>
                <a:ea typeface="Candara"/>
                <a:cs typeface="Candara"/>
                <a:sym typeface="Candara"/>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ndara"/>
                <a:ea typeface="Candara"/>
                <a:cs typeface="Candara"/>
                <a:sym typeface="Candara"/>
              </a:defRPr>
            </a:lvl9pPr>
          </a:lstStyle>
          <a:p/>
        </p:txBody>
      </p:sp>
      <p:sp>
        <p:nvSpPr>
          <p:cNvPr id="15" name="Google Shape;15;p15"/>
          <p:cNvSpPr txBox="1"/>
          <p:nvPr>
            <p:ph idx="11" type="ftr"/>
          </p:nvPr>
        </p:nvSpPr>
        <p:spPr>
          <a:xfrm>
            <a:off x="432000" y="6439820"/>
            <a:ext cx="5664000" cy="295062"/>
          </a:xfrm>
          <a:prstGeom prst="rect">
            <a:avLst/>
          </a:prstGeom>
          <a:noFill/>
          <a:ln>
            <a:noFill/>
          </a:ln>
        </p:spPr>
        <p:txBody>
          <a:bodyPr anchorCtr="0" anchor="ctr" bIns="0" lIns="0" spcFirstLastPara="1" rIns="0" wrap="square" tIns="0">
            <a:noAutofit/>
          </a:bodyPr>
          <a:lstStyle>
            <a:lvl1pPr lvl="0" marR="0" rtl="0" algn="l">
              <a:spcBef>
                <a:spcPts val="0"/>
              </a:spcBef>
              <a:spcAft>
                <a:spcPts val="0"/>
              </a:spcAft>
              <a:buSzPts val="1400"/>
              <a:buNone/>
              <a:defRPr b="0" i="0" sz="1200" u="none" cap="none" strike="noStrike">
                <a:solidFill>
                  <a:srgbClr val="3F3F3F"/>
                </a:solidFill>
                <a:latin typeface="Candara"/>
                <a:ea typeface="Candara"/>
                <a:cs typeface="Candara"/>
                <a:sym typeface="Candara"/>
              </a:defRPr>
            </a:lvl1pPr>
            <a:lvl2pPr lvl="1"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2pPr>
            <a:lvl3pPr lvl="2"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3pPr>
            <a:lvl4pPr lvl="3"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4pPr>
            <a:lvl5pPr lvl="4"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5pPr>
            <a:lvl6pPr lvl="5"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6pPr>
            <a:lvl7pPr lvl="6"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7pPr>
            <a:lvl8pPr lvl="7"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8pPr>
            <a:lvl9pPr lvl="8"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9pPr>
          </a:lstStyle>
          <a:p/>
        </p:txBody>
      </p:sp>
      <p:sp>
        <p:nvSpPr>
          <p:cNvPr id="16" name="Google Shape;16;p15"/>
          <p:cNvSpPr txBox="1"/>
          <p:nvPr>
            <p:ph idx="12" type="sldNum"/>
          </p:nvPr>
        </p:nvSpPr>
        <p:spPr>
          <a:xfrm>
            <a:off x="11760000" y="6371351"/>
            <a:ext cx="432000" cy="432000"/>
          </a:xfrm>
          <a:prstGeom prst="rect">
            <a:avLst/>
          </a:prstGeom>
          <a:solidFill>
            <a:srgbClr val="3F3F3F"/>
          </a:solidFill>
          <a:ln>
            <a:noFill/>
          </a:ln>
        </p:spPr>
        <p:txBody>
          <a:bodyPr anchorCtr="0" anchor="ctr" bIns="0" lIns="0" spcFirstLastPara="1" rIns="0" wrap="square" tIns="0">
            <a:noAutofit/>
          </a:bodyPr>
          <a:lstStyle>
            <a:lvl1pPr indent="0" lvl="0" marL="0" marR="0" rtl="0" algn="ctr">
              <a:spcBef>
                <a:spcPts val="0"/>
              </a:spcBef>
              <a:buNone/>
              <a:defRPr b="0" i="0" sz="1200" u="none" cap="none" strike="noStrike">
                <a:solidFill>
                  <a:schemeClr val="lt1"/>
                </a:solidFill>
                <a:latin typeface="Corbel"/>
                <a:ea typeface="Corbel"/>
                <a:cs typeface="Corbel"/>
                <a:sym typeface="Corbel"/>
              </a:defRPr>
            </a:lvl1pPr>
            <a:lvl2pPr indent="0" lvl="1" marL="0" marR="0" rtl="0" algn="ctr">
              <a:spcBef>
                <a:spcPts val="0"/>
              </a:spcBef>
              <a:buNone/>
              <a:defRPr b="0" i="0" sz="1200" u="none" cap="none" strike="noStrike">
                <a:solidFill>
                  <a:schemeClr val="lt1"/>
                </a:solidFill>
                <a:latin typeface="Corbel"/>
                <a:ea typeface="Corbel"/>
                <a:cs typeface="Corbel"/>
                <a:sym typeface="Corbel"/>
              </a:defRPr>
            </a:lvl2pPr>
            <a:lvl3pPr indent="0" lvl="2" marL="0" marR="0" rtl="0" algn="ctr">
              <a:spcBef>
                <a:spcPts val="0"/>
              </a:spcBef>
              <a:buNone/>
              <a:defRPr b="0" i="0" sz="1200" u="none" cap="none" strike="noStrike">
                <a:solidFill>
                  <a:schemeClr val="lt1"/>
                </a:solidFill>
                <a:latin typeface="Corbel"/>
                <a:ea typeface="Corbel"/>
                <a:cs typeface="Corbel"/>
                <a:sym typeface="Corbel"/>
              </a:defRPr>
            </a:lvl3pPr>
            <a:lvl4pPr indent="0" lvl="3" marL="0" marR="0" rtl="0" algn="ctr">
              <a:spcBef>
                <a:spcPts val="0"/>
              </a:spcBef>
              <a:buNone/>
              <a:defRPr b="0" i="0" sz="1200" u="none" cap="none" strike="noStrike">
                <a:solidFill>
                  <a:schemeClr val="lt1"/>
                </a:solidFill>
                <a:latin typeface="Corbel"/>
                <a:ea typeface="Corbel"/>
                <a:cs typeface="Corbel"/>
                <a:sym typeface="Corbel"/>
              </a:defRPr>
            </a:lvl4pPr>
            <a:lvl5pPr indent="0" lvl="4" marL="0" marR="0" rtl="0" algn="ctr">
              <a:spcBef>
                <a:spcPts val="0"/>
              </a:spcBef>
              <a:buNone/>
              <a:defRPr b="0" i="0" sz="1200" u="none" cap="none" strike="noStrike">
                <a:solidFill>
                  <a:schemeClr val="lt1"/>
                </a:solidFill>
                <a:latin typeface="Corbel"/>
                <a:ea typeface="Corbel"/>
                <a:cs typeface="Corbel"/>
                <a:sym typeface="Corbel"/>
              </a:defRPr>
            </a:lvl5pPr>
            <a:lvl6pPr indent="0" lvl="5" marL="0" marR="0" rtl="0" algn="ctr">
              <a:spcBef>
                <a:spcPts val="0"/>
              </a:spcBef>
              <a:buNone/>
              <a:defRPr b="0" i="0" sz="1200" u="none" cap="none" strike="noStrike">
                <a:solidFill>
                  <a:schemeClr val="lt1"/>
                </a:solidFill>
                <a:latin typeface="Corbel"/>
                <a:ea typeface="Corbel"/>
                <a:cs typeface="Corbel"/>
                <a:sym typeface="Corbel"/>
              </a:defRPr>
            </a:lvl6pPr>
            <a:lvl7pPr indent="0" lvl="6" marL="0" marR="0" rtl="0" algn="ctr">
              <a:spcBef>
                <a:spcPts val="0"/>
              </a:spcBef>
              <a:buNone/>
              <a:defRPr b="0" i="0" sz="1200" u="none" cap="none" strike="noStrike">
                <a:solidFill>
                  <a:schemeClr val="lt1"/>
                </a:solidFill>
                <a:latin typeface="Corbel"/>
                <a:ea typeface="Corbel"/>
                <a:cs typeface="Corbel"/>
                <a:sym typeface="Corbel"/>
              </a:defRPr>
            </a:lvl7pPr>
            <a:lvl8pPr indent="0" lvl="7" marL="0" marR="0" rtl="0" algn="ctr">
              <a:spcBef>
                <a:spcPts val="0"/>
              </a:spcBef>
              <a:buNone/>
              <a:defRPr b="0" i="0" sz="1200" u="none" cap="none" strike="noStrike">
                <a:solidFill>
                  <a:schemeClr val="lt1"/>
                </a:solidFill>
                <a:latin typeface="Corbel"/>
                <a:ea typeface="Corbel"/>
                <a:cs typeface="Corbel"/>
                <a:sym typeface="Corbel"/>
              </a:defRPr>
            </a:lvl8pPr>
            <a:lvl9pPr indent="0" lvl="8" marL="0" marR="0" rtl="0" algn="ctr">
              <a:spcBef>
                <a:spcPts val="0"/>
              </a:spcBef>
              <a:buNone/>
              <a:defRPr b="0" i="0" sz="1200" u="none" cap="none" strike="noStrike">
                <a:solidFill>
                  <a:schemeClr val="lt1"/>
                </a:solidFill>
                <a:latin typeface="Corbel"/>
                <a:ea typeface="Corbel"/>
                <a:cs typeface="Corbel"/>
                <a:sym typeface="Corbel"/>
              </a:defRPr>
            </a:lvl9pPr>
          </a:lstStyle>
          <a:p>
            <a:pPr indent="0" lvl="0" marL="0" rtl="0" algn="ctr">
              <a:spcBef>
                <a:spcPts val="0"/>
              </a:spcBef>
              <a:spcAft>
                <a:spcPts val="0"/>
              </a:spcAft>
              <a:buNone/>
            </a:pPr>
            <a:fld id="{00000000-1234-1234-1234-123412341234}" type="slidenum">
              <a:rPr lang="en-US"/>
              <a:t>‹#›</a:t>
            </a:fld>
            <a:endParaRPr/>
          </a:p>
        </p:txBody>
      </p:sp>
      <p:sp>
        <p:nvSpPr>
          <p:cNvPr id="17" name="Google Shape;17;p15"/>
          <p:cNvSpPr txBox="1"/>
          <p:nvPr/>
        </p:nvSpPr>
        <p:spPr>
          <a:xfrm>
            <a:off x="10243100" y="6422491"/>
            <a:ext cx="1053900" cy="380860"/>
          </a:xfrm>
          <a:prstGeom prst="rect">
            <a:avLst/>
          </a:prstGeom>
          <a:noFill/>
          <a:ln>
            <a:noFill/>
          </a:ln>
        </p:spPr>
        <p:txBody>
          <a:bodyPr anchorCtr="0" anchor="ctr" bIns="0" lIns="91425" spcFirstLastPara="1" rIns="91425" wrap="square" tIns="108000">
            <a:spAutoFit/>
          </a:bodyPr>
          <a:lstStyle/>
          <a:p>
            <a:pPr indent="0" lvl="0" marL="0" marR="0" rtl="0" algn="r">
              <a:lnSpc>
                <a:spcPct val="40000"/>
              </a:lnSpc>
              <a:spcBef>
                <a:spcPts val="0"/>
              </a:spcBef>
              <a:spcAft>
                <a:spcPts val="0"/>
              </a:spcAft>
              <a:buNone/>
            </a:pPr>
            <a:r>
              <a:rPr b="1" i="0" lang="en-US" sz="2500" u="none" cap="none" strike="noStrike">
                <a:solidFill>
                  <a:schemeClr val="accent1"/>
                </a:solidFill>
                <a:latin typeface="Corbel"/>
                <a:ea typeface="Corbel"/>
                <a:cs typeface="Corbel"/>
                <a:sym typeface="Corbel"/>
              </a:rPr>
              <a:t>TREY</a:t>
            </a:r>
            <a:r>
              <a:rPr b="1" i="0" lang="en-US" sz="1600" u="none" cap="none" strike="noStrike">
                <a:solidFill>
                  <a:schemeClr val="accent1"/>
                </a:solidFill>
                <a:latin typeface="Corbel"/>
                <a:ea typeface="Corbel"/>
                <a:cs typeface="Corbel"/>
                <a:sym typeface="Corbel"/>
              </a:rPr>
              <a:t> </a:t>
            </a:r>
            <a:br>
              <a:rPr b="1" i="0" lang="en-US" sz="1600" u="none" cap="none" strike="noStrike">
                <a:solidFill>
                  <a:schemeClr val="accent1"/>
                </a:solidFill>
                <a:latin typeface="Corbel"/>
                <a:ea typeface="Corbel"/>
                <a:cs typeface="Corbel"/>
                <a:sym typeface="Corbel"/>
              </a:rPr>
            </a:br>
            <a:r>
              <a:rPr b="0" i="0" lang="en-US" sz="1200" u="none" cap="none" strike="noStrike">
                <a:solidFill>
                  <a:srgbClr val="3F3F3F"/>
                </a:solidFill>
                <a:latin typeface="Corbel"/>
                <a:ea typeface="Corbel"/>
                <a:cs typeface="Corbel"/>
                <a:sym typeface="Corbel"/>
              </a:rPr>
              <a:t>research</a:t>
            </a:r>
            <a:endParaRPr/>
          </a:p>
        </p:txBody>
      </p:sp>
      <p:sp>
        <p:nvSpPr>
          <p:cNvPr id="18" name="Google Shape;18;p15"/>
          <p:cNvSpPr/>
          <p:nvPr/>
        </p:nvSpPr>
        <p:spPr>
          <a:xfrm>
            <a:off x="0" y="6803351"/>
            <a:ext cx="9780104" cy="5465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ndara"/>
              <a:ea typeface="Candara"/>
              <a:cs typeface="Candara"/>
              <a:sym typeface="Candara"/>
            </a:endParaRPr>
          </a:p>
        </p:txBody>
      </p:sp>
      <p:sp>
        <p:nvSpPr>
          <p:cNvPr id="19" name="Google Shape;19;p15"/>
          <p:cNvSpPr/>
          <p:nvPr/>
        </p:nvSpPr>
        <p:spPr>
          <a:xfrm>
            <a:off x="11760000" y="6803351"/>
            <a:ext cx="432000" cy="5465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ndara"/>
              <a:ea typeface="Candara"/>
              <a:cs typeface="Candara"/>
              <a:sym typeface="Candara"/>
            </a:endParaRPr>
          </a:p>
        </p:txBody>
      </p:sp>
      <p:cxnSp>
        <p:nvCxnSpPr>
          <p:cNvPr id="20" name="Google Shape;20;p15"/>
          <p:cNvCxnSpPr/>
          <p:nvPr/>
        </p:nvCxnSpPr>
        <p:spPr>
          <a:xfrm rot="10800000">
            <a:off x="1" y="6371351"/>
            <a:ext cx="12191999" cy="0"/>
          </a:xfrm>
          <a:prstGeom prst="straightConnector1">
            <a:avLst/>
          </a:prstGeom>
          <a:noFill/>
          <a:ln cap="flat" cmpd="sng" w="9525">
            <a:solidFill>
              <a:srgbClr val="F2F2F2"/>
            </a:solidFill>
            <a:prstDash val="solid"/>
            <a:miter lim="800000"/>
            <a:headEnd len="sm" w="sm" type="none"/>
            <a:tailEnd len="sm" w="sm" type="none"/>
          </a:ln>
        </p:spPr>
      </p:cxn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jp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4.jp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4.jp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6.jp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6.jp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hyperlink" Target="http://www.pitajitrust.org.in/" TargetMode="Externa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 Id="rId3" Type="http://schemas.openxmlformats.org/officeDocument/2006/relationships/image" Target="../media/image8.jpg"/><Relationship Id="rId4" Type="http://schemas.openxmlformats.org/officeDocument/2006/relationships/image" Target="../media/image9.png"/><Relationship Id="rId9" Type="http://schemas.openxmlformats.org/officeDocument/2006/relationships/image" Target="../media/image2.png"/><Relationship Id="rId5" Type="http://schemas.openxmlformats.org/officeDocument/2006/relationships/image" Target="../media/image10.png"/><Relationship Id="rId6" Type="http://schemas.openxmlformats.org/officeDocument/2006/relationships/image" Target="../media/image11.png"/><Relationship Id="rId7" Type="http://schemas.openxmlformats.org/officeDocument/2006/relationships/hyperlink" Target="http://www.pitajitrust.org.in/" TargetMode="External"/><Relationship Id="rId8"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pic>
        <p:nvPicPr>
          <p:cNvPr descr="Hands coming together in circle" id="198" name="Google Shape;198;p1"/>
          <p:cNvPicPr preferRelativeResize="0"/>
          <p:nvPr>
            <p:ph idx="2" type="pic"/>
          </p:nvPr>
        </p:nvPicPr>
        <p:blipFill rotWithShape="1">
          <a:blip r:embed="rId3">
            <a:alphaModFix/>
          </a:blip>
          <a:srcRect b="0" l="0" r="0" t="0"/>
          <a:stretch/>
        </p:blipFill>
        <p:spPr>
          <a:xfrm>
            <a:off x="0" y="0"/>
            <a:ext cx="9780588" cy="6804025"/>
          </a:xfrm>
          <a:prstGeom prst="rect">
            <a:avLst/>
          </a:prstGeom>
          <a:solidFill>
            <a:srgbClr val="D8D8D8"/>
          </a:solidFill>
          <a:ln>
            <a:noFill/>
          </a:ln>
        </p:spPr>
      </p:pic>
      <p:sp>
        <p:nvSpPr>
          <p:cNvPr id="199" name="Google Shape;199;p1"/>
          <p:cNvSpPr txBox="1"/>
          <p:nvPr>
            <p:ph type="ctrTitle"/>
          </p:nvPr>
        </p:nvSpPr>
        <p:spPr>
          <a:xfrm>
            <a:off x="3200400" y="2811053"/>
            <a:ext cx="8991600" cy="1261295"/>
          </a:xfrm>
          <a:prstGeom prst="rect">
            <a:avLst/>
          </a:prstGeom>
          <a:solidFill>
            <a:schemeClr val="lt1"/>
          </a:solidFill>
          <a:ln>
            <a:noFill/>
          </a:ln>
        </p:spPr>
        <p:txBody>
          <a:bodyPr anchorCtr="0" anchor="t" bIns="180000" lIns="180000" spcFirstLastPara="1" rIns="252000" wrap="square" tIns="180000">
            <a:noAutofit/>
          </a:bodyPr>
          <a:lstStyle/>
          <a:p>
            <a:pPr indent="0" lvl="0" marL="0" rtl="0" algn="ctr">
              <a:lnSpc>
                <a:spcPct val="90000"/>
              </a:lnSpc>
              <a:spcBef>
                <a:spcPts val="0"/>
              </a:spcBef>
              <a:spcAft>
                <a:spcPts val="0"/>
              </a:spcAft>
              <a:buClr>
                <a:srgbClr val="3F3F3F"/>
              </a:buClr>
              <a:buSzPts val="6000"/>
              <a:buFont typeface="Corbel"/>
              <a:buNone/>
            </a:pPr>
            <a:r>
              <a:rPr b="0" lang="en-US"/>
              <a:t>“Pitaji Foundation”</a:t>
            </a:r>
            <a:endParaRPr/>
          </a:p>
        </p:txBody>
      </p:sp>
      <p:sp>
        <p:nvSpPr>
          <p:cNvPr id="200" name="Google Shape;200;p1"/>
          <p:cNvSpPr txBox="1"/>
          <p:nvPr>
            <p:ph idx="1" type="subTitle"/>
          </p:nvPr>
        </p:nvSpPr>
        <p:spPr>
          <a:xfrm>
            <a:off x="3200400" y="4095545"/>
            <a:ext cx="6580188" cy="580921"/>
          </a:xfrm>
          <a:prstGeom prst="rect">
            <a:avLst/>
          </a:prstGeom>
          <a:solidFill>
            <a:schemeClr val="dk1">
              <a:alpha val="80000"/>
            </a:schemeClr>
          </a:solidFill>
          <a:ln>
            <a:noFill/>
          </a:ln>
        </p:spPr>
        <p:txBody>
          <a:bodyPr anchorCtr="0" anchor="t" bIns="180000" lIns="180000" spcFirstLastPara="1" rIns="180000" wrap="square" tIns="180000">
            <a:noAutofit/>
          </a:bodyPr>
          <a:lstStyle/>
          <a:p>
            <a:pPr indent="0" lvl="0" marL="0" rtl="0" algn="r">
              <a:lnSpc>
                <a:spcPct val="90000"/>
              </a:lnSpc>
              <a:spcBef>
                <a:spcPts val="0"/>
              </a:spcBef>
              <a:spcAft>
                <a:spcPts val="0"/>
              </a:spcAft>
              <a:buClr>
                <a:schemeClr val="lt1"/>
              </a:buClr>
              <a:buSzPts val="1800"/>
              <a:buNone/>
            </a:pPr>
            <a:r>
              <a:rPr lang="en-US"/>
              <a:t>We care for under privileged people</a:t>
            </a:r>
            <a:endParaRPr/>
          </a:p>
        </p:txBody>
      </p:sp>
      <p:sp>
        <p:nvSpPr>
          <p:cNvPr id="201" name="Google Shape;201;p1"/>
          <p:cNvSpPr txBox="1"/>
          <p:nvPr/>
        </p:nvSpPr>
        <p:spPr>
          <a:xfrm>
            <a:off x="4169052" y="241125"/>
            <a:ext cx="4649100" cy="1296600"/>
          </a:xfrm>
          <a:prstGeom prst="rect">
            <a:avLst/>
          </a:prstGeom>
          <a:solidFill>
            <a:schemeClr val="lt1"/>
          </a:solidFill>
          <a:ln>
            <a:noFill/>
          </a:ln>
        </p:spPr>
        <p:txBody>
          <a:bodyPr anchorCtr="0" anchor="t" bIns="180000" lIns="180000" spcFirstLastPara="1" rIns="252000" wrap="square" tIns="180000">
            <a:noAutofit/>
          </a:bodyPr>
          <a:lstStyle/>
          <a:p>
            <a:pPr indent="0" lvl="0" marL="0" marR="0" rtl="0" algn="ctr">
              <a:lnSpc>
                <a:spcPct val="90000"/>
              </a:lnSpc>
              <a:spcBef>
                <a:spcPts val="0"/>
              </a:spcBef>
              <a:spcAft>
                <a:spcPts val="0"/>
              </a:spcAft>
              <a:buClr>
                <a:srgbClr val="3F3F3F"/>
              </a:buClr>
              <a:buSzPts val="6000"/>
              <a:buFont typeface="Corbel"/>
              <a:buNone/>
            </a:pPr>
            <a:r>
              <a:rPr b="0" i="0" lang="en-US" sz="6000" u="none" cap="none" strike="noStrike">
                <a:solidFill>
                  <a:srgbClr val="3F3F3F"/>
                </a:solidFill>
                <a:latin typeface="Corbel"/>
                <a:ea typeface="Corbel"/>
                <a:cs typeface="Corbel"/>
                <a:sym typeface="Corbel"/>
              </a:rPr>
              <a:t>Welcome to </a:t>
            </a:r>
            <a:endParaRPr b="1" i="0" sz="6000" u="none" cap="none" strike="noStrike">
              <a:solidFill>
                <a:srgbClr val="3F3F3F"/>
              </a:solidFill>
              <a:latin typeface="Corbel"/>
              <a:ea typeface="Corbel"/>
              <a:cs typeface="Corbel"/>
              <a:sym typeface="Corbel"/>
            </a:endParaRPr>
          </a:p>
        </p:txBody>
      </p:sp>
      <p:pic>
        <p:nvPicPr>
          <p:cNvPr id="202" name="Google Shape;202;p1"/>
          <p:cNvPicPr preferRelativeResize="0"/>
          <p:nvPr/>
        </p:nvPicPr>
        <p:blipFill>
          <a:blip r:embed="rId4">
            <a:alphaModFix/>
          </a:blip>
          <a:stretch>
            <a:fillRect/>
          </a:stretch>
        </p:blipFill>
        <p:spPr>
          <a:xfrm>
            <a:off x="9780600" y="101623"/>
            <a:ext cx="2411400" cy="2411426"/>
          </a:xfrm>
          <a:prstGeom prst="rect">
            <a:avLst/>
          </a:prstGeom>
          <a:noFill/>
          <a:ln>
            <a:noFill/>
          </a:ln>
        </p:spPr>
      </p:pic>
      <p:pic>
        <p:nvPicPr>
          <p:cNvPr id="203" name="Google Shape;203;p1"/>
          <p:cNvPicPr preferRelativeResize="0"/>
          <p:nvPr/>
        </p:nvPicPr>
        <p:blipFill>
          <a:blip r:embed="rId4">
            <a:alphaModFix/>
          </a:blip>
          <a:stretch>
            <a:fillRect/>
          </a:stretch>
        </p:blipFill>
        <p:spPr>
          <a:xfrm>
            <a:off x="10338001" y="5561400"/>
            <a:ext cx="1296586" cy="1296600"/>
          </a:xfrm>
          <a:prstGeom prst="rect">
            <a:avLst/>
          </a:prstGeom>
          <a:noFill/>
          <a:ln>
            <a:noFill/>
          </a:ln>
        </p:spPr>
      </p:pic>
    </p:spTree>
  </p:cSld>
  <p:clrMapOvr>
    <a:masterClrMapping/>
  </p:clrMapOvr>
  <p:transition spd="slow">
    <p:randomBar dir="vert"/>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2"/>
          <p:cNvSpPr txBox="1"/>
          <p:nvPr>
            <p:ph idx="3" type="body"/>
          </p:nvPr>
        </p:nvSpPr>
        <p:spPr>
          <a:xfrm>
            <a:off x="432000" y="271225"/>
            <a:ext cx="5472000" cy="6462900"/>
          </a:xfrm>
          <a:prstGeom prst="rect">
            <a:avLst/>
          </a:prstGeom>
          <a:noFill/>
          <a:ln>
            <a:noFill/>
          </a:ln>
        </p:spPr>
        <p:txBody>
          <a:bodyPr anchorCtr="0" anchor="b" bIns="0" lIns="0" spcFirstLastPara="1" rIns="0" wrap="square" tIns="0">
            <a:spAutoFit/>
          </a:bodyPr>
          <a:lstStyle/>
          <a:p>
            <a:pPr indent="0" lvl="0" marL="266700" rtl="0" algn="l">
              <a:lnSpc>
                <a:spcPct val="90000"/>
              </a:lnSpc>
              <a:spcBef>
                <a:spcPts val="0"/>
              </a:spcBef>
              <a:spcAft>
                <a:spcPts val="0"/>
              </a:spcAft>
              <a:buNone/>
            </a:pPr>
            <a:r>
              <a:t/>
            </a:r>
            <a:endParaRPr b="1" sz="3200"/>
          </a:p>
          <a:p>
            <a:pPr indent="-355600" lvl="0" marL="266700" rtl="0" algn="l">
              <a:lnSpc>
                <a:spcPct val="90000"/>
              </a:lnSpc>
              <a:spcBef>
                <a:spcPts val="0"/>
              </a:spcBef>
              <a:spcAft>
                <a:spcPts val="0"/>
              </a:spcAft>
              <a:buSzPts val="3200"/>
              <a:buChar char="•"/>
            </a:pPr>
            <a:r>
              <a:rPr b="1" lang="en-US" sz="3200"/>
              <a:t>This foundation is named after Pitaji M. D.Panchabhai who worked with Dr.Baba Saheb Ambedkar and worked as Asst. Secretary for Nagpur-Diksha Bhoomi Event in 1956.  </a:t>
            </a:r>
            <a:endParaRPr b="1" sz="3200"/>
          </a:p>
          <a:p>
            <a:pPr indent="-292100" lvl="0" marL="266700" rtl="0" algn="l">
              <a:lnSpc>
                <a:spcPct val="90000"/>
              </a:lnSpc>
              <a:spcBef>
                <a:spcPts val="1000"/>
              </a:spcBef>
              <a:spcAft>
                <a:spcPts val="0"/>
              </a:spcAft>
              <a:buClr>
                <a:srgbClr val="3F3F3F"/>
              </a:buClr>
              <a:buSzPts val="3200"/>
              <a:buChar char="•"/>
            </a:pPr>
            <a:r>
              <a:rPr b="1" lang="en-US" sz="3200"/>
              <a:t>The foundation works for underprivileged and down-trodden and poor people</a:t>
            </a:r>
            <a:endParaRPr b="1" sz="3200"/>
          </a:p>
          <a:p>
            <a:pPr indent="0" lvl="0" marL="266700" rtl="0" algn="l">
              <a:lnSpc>
                <a:spcPct val="90000"/>
              </a:lnSpc>
              <a:spcBef>
                <a:spcPts val="1000"/>
              </a:spcBef>
              <a:spcAft>
                <a:spcPts val="0"/>
              </a:spcAft>
              <a:buNone/>
            </a:pPr>
            <a:br>
              <a:rPr b="1" lang="en-US" sz="3200"/>
            </a:br>
            <a:endParaRPr b="1" sz="3200"/>
          </a:p>
        </p:txBody>
      </p:sp>
      <p:pic>
        <p:nvPicPr>
          <p:cNvPr descr="Handing touching mobile phone" id="209" name="Google Shape;209;p2"/>
          <p:cNvPicPr preferRelativeResize="0"/>
          <p:nvPr>
            <p:ph idx="2" type="pic"/>
          </p:nvPr>
        </p:nvPicPr>
        <p:blipFill rotWithShape="1">
          <a:blip r:embed="rId3">
            <a:alphaModFix/>
          </a:blip>
          <a:srcRect b="0" l="0" r="0" t="0"/>
          <a:stretch/>
        </p:blipFill>
        <p:spPr>
          <a:xfrm>
            <a:off x="6096000" y="-1"/>
            <a:ext cx="6096000" cy="6371351"/>
          </a:xfrm>
          <a:prstGeom prst="rect">
            <a:avLst/>
          </a:prstGeom>
          <a:solidFill>
            <a:srgbClr val="F2F2F2"/>
          </a:solidFill>
          <a:ln>
            <a:noFill/>
          </a:ln>
        </p:spPr>
      </p:pic>
      <p:sp>
        <p:nvSpPr>
          <p:cNvPr id="210" name="Google Shape;210;p2"/>
          <p:cNvSpPr/>
          <p:nvPr/>
        </p:nvSpPr>
        <p:spPr>
          <a:xfrm>
            <a:off x="9348588" y="3688075"/>
            <a:ext cx="2411412" cy="11482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lt1"/>
              </a:solidFill>
              <a:latin typeface="Candara"/>
              <a:ea typeface="Candara"/>
              <a:cs typeface="Candara"/>
              <a:sym typeface="Candara"/>
            </a:endParaRPr>
          </a:p>
        </p:txBody>
      </p:sp>
      <p:sp>
        <p:nvSpPr>
          <p:cNvPr id="211" name="Google Shape;211;p2"/>
          <p:cNvSpPr txBox="1"/>
          <p:nvPr>
            <p:ph type="title"/>
          </p:nvPr>
        </p:nvSpPr>
        <p:spPr>
          <a:xfrm>
            <a:off x="6663227" y="7276"/>
            <a:ext cx="4648200" cy="985000"/>
          </a:xfrm>
          <a:prstGeom prst="rect">
            <a:avLst/>
          </a:prstGeom>
          <a:solidFill>
            <a:schemeClr val="lt1"/>
          </a:solidFill>
          <a:ln>
            <a:noFill/>
          </a:ln>
        </p:spPr>
        <p:txBody>
          <a:bodyPr anchorCtr="0" anchor="ctr" bIns="180000" lIns="180000" spcFirstLastPara="1" rIns="180000" wrap="square" tIns="180000">
            <a:noAutofit/>
          </a:bodyPr>
          <a:lstStyle/>
          <a:p>
            <a:pPr indent="0" lvl="0" marL="0" rtl="0" algn="r">
              <a:lnSpc>
                <a:spcPct val="90000"/>
              </a:lnSpc>
              <a:spcBef>
                <a:spcPts val="0"/>
              </a:spcBef>
              <a:spcAft>
                <a:spcPts val="0"/>
              </a:spcAft>
              <a:buClr>
                <a:srgbClr val="3F3F3F"/>
              </a:buClr>
              <a:buSzPts val="6000"/>
              <a:buFont typeface="Corbel"/>
              <a:buNone/>
            </a:pPr>
            <a:r>
              <a:rPr lang="en-US"/>
              <a:t>About Us</a:t>
            </a:r>
            <a:endParaRPr/>
          </a:p>
        </p:txBody>
      </p:sp>
      <p:sp>
        <p:nvSpPr>
          <p:cNvPr id="212" name="Google Shape;212;p2"/>
          <p:cNvSpPr txBox="1"/>
          <p:nvPr>
            <p:ph idx="1" type="body"/>
          </p:nvPr>
        </p:nvSpPr>
        <p:spPr>
          <a:xfrm>
            <a:off x="6663225" y="4259100"/>
            <a:ext cx="5472000" cy="1162800"/>
          </a:xfrm>
          <a:prstGeom prst="rect">
            <a:avLst/>
          </a:prstGeom>
          <a:solidFill>
            <a:schemeClr val="dk1">
              <a:alpha val="80000"/>
            </a:schemeClr>
          </a:solidFill>
          <a:ln>
            <a:noFill/>
          </a:ln>
        </p:spPr>
        <p:txBody>
          <a:bodyPr anchorCtr="0" anchor="t" bIns="180000" lIns="180000" spcFirstLastPara="1" rIns="180000" wrap="square" tIns="180000">
            <a:noAutofit/>
          </a:bodyPr>
          <a:lstStyle/>
          <a:p>
            <a:pPr indent="0" lvl="0" marL="0" rtl="0" algn="ctr">
              <a:spcBef>
                <a:spcPts val="0"/>
              </a:spcBef>
              <a:spcAft>
                <a:spcPts val="0"/>
              </a:spcAft>
              <a:buClr>
                <a:schemeClr val="dk1"/>
              </a:buClr>
              <a:buSzPts val="1100"/>
              <a:buFont typeface="Arial"/>
              <a:buNone/>
            </a:pPr>
            <a:r>
              <a:rPr b="1" lang="en-US" sz="1500">
                <a:solidFill>
                  <a:srgbClr val="4C5253"/>
                </a:solidFill>
                <a:highlight>
                  <a:srgbClr val="FFFFFF"/>
                </a:highlight>
                <a:latin typeface="Arial"/>
                <a:ea typeface="Arial"/>
                <a:cs typeface="Arial"/>
                <a:sym typeface="Arial"/>
              </a:rPr>
              <a:t>Our Vision:</a:t>
            </a:r>
            <a:endParaRPr b="1" sz="1500">
              <a:solidFill>
                <a:srgbClr val="4C5253"/>
              </a:solidFill>
              <a:highlight>
                <a:srgbClr val="FFFFFF"/>
              </a:highlight>
              <a:latin typeface="Arial"/>
              <a:ea typeface="Arial"/>
              <a:cs typeface="Arial"/>
              <a:sym typeface="Arial"/>
            </a:endParaRPr>
          </a:p>
          <a:p>
            <a:pPr indent="0" lvl="0" marL="0" rtl="0" algn="l">
              <a:lnSpc>
                <a:spcPct val="90000"/>
              </a:lnSpc>
              <a:spcBef>
                <a:spcPts val="0"/>
              </a:spcBef>
              <a:spcAft>
                <a:spcPts val="0"/>
              </a:spcAft>
              <a:buClr>
                <a:schemeClr val="lt1"/>
              </a:buClr>
              <a:buSzPts val="1800"/>
              <a:buNone/>
            </a:pPr>
            <a:r>
              <a:rPr lang="en-US" sz="1500">
                <a:solidFill>
                  <a:srgbClr val="4C5253"/>
                </a:solidFill>
                <a:highlight>
                  <a:srgbClr val="FFFFFF"/>
                </a:highlight>
                <a:latin typeface="Arial"/>
                <a:ea typeface="Arial"/>
                <a:cs typeface="Arial"/>
                <a:sym typeface="Arial"/>
              </a:rPr>
              <a:t>A society of hope, tolerance and social justice wherein every person has the opportunity to achieve his/her fullest potential with dignity, live life in all its fullness by building sustainable relationships to accomplish more collectively than individually.</a:t>
            </a:r>
            <a:endParaRPr sz="1500"/>
          </a:p>
        </p:txBody>
      </p:sp>
      <p:sp>
        <p:nvSpPr>
          <p:cNvPr id="213" name="Google Shape;213;p2"/>
          <p:cNvSpPr txBox="1"/>
          <p:nvPr>
            <p:ph idx="12" type="sldNum"/>
          </p:nvPr>
        </p:nvSpPr>
        <p:spPr>
          <a:xfrm>
            <a:off x="11760000" y="6371351"/>
            <a:ext cx="432000" cy="432000"/>
          </a:xfrm>
          <a:prstGeom prst="rect">
            <a:avLst/>
          </a:prstGeom>
          <a:solidFill>
            <a:srgbClr val="0C0C0C"/>
          </a:solid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US"/>
              <a:t>‹#›</a:t>
            </a:fld>
            <a:endParaRPr/>
          </a:p>
        </p:txBody>
      </p:sp>
      <p:pic>
        <p:nvPicPr>
          <p:cNvPr id="214" name="Google Shape;214;p2"/>
          <p:cNvPicPr preferRelativeResize="0"/>
          <p:nvPr/>
        </p:nvPicPr>
        <p:blipFill>
          <a:blip r:embed="rId4">
            <a:alphaModFix/>
          </a:blip>
          <a:stretch>
            <a:fillRect/>
          </a:stretch>
        </p:blipFill>
        <p:spPr>
          <a:xfrm>
            <a:off x="10338001" y="5561400"/>
            <a:ext cx="1296586" cy="12966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pic>
        <p:nvPicPr>
          <p:cNvPr descr="Hand writing on post-it note" id="219" name="Google Shape;219;p3"/>
          <p:cNvPicPr preferRelativeResize="0"/>
          <p:nvPr>
            <p:ph idx="2" type="pic"/>
          </p:nvPr>
        </p:nvPicPr>
        <p:blipFill rotWithShape="1">
          <a:blip r:embed="rId3">
            <a:alphaModFix/>
          </a:blip>
          <a:srcRect b="0" l="0" r="0" t="0"/>
          <a:stretch/>
        </p:blipFill>
        <p:spPr>
          <a:xfrm>
            <a:off x="0" y="-1"/>
            <a:ext cx="6096000" cy="6371351"/>
          </a:xfrm>
          <a:prstGeom prst="rect">
            <a:avLst/>
          </a:prstGeom>
          <a:solidFill>
            <a:srgbClr val="F2F2F2"/>
          </a:solidFill>
          <a:ln>
            <a:noFill/>
          </a:ln>
        </p:spPr>
      </p:pic>
      <p:sp>
        <p:nvSpPr>
          <p:cNvPr id="220" name="Google Shape;220;p3"/>
          <p:cNvSpPr/>
          <p:nvPr/>
        </p:nvSpPr>
        <p:spPr>
          <a:xfrm>
            <a:off x="9775824" y="1762069"/>
            <a:ext cx="1984175" cy="11482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lt1"/>
              </a:solidFill>
              <a:latin typeface="Candara"/>
              <a:ea typeface="Candara"/>
              <a:cs typeface="Candara"/>
              <a:sym typeface="Candara"/>
            </a:endParaRPr>
          </a:p>
        </p:txBody>
      </p:sp>
      <p:sp>
        <p:nvSpPr>
          <p:cNvPr id="221" name="Google Shape;221;p3"/>
          <p:cNvSpPr txBox="1"/>
          <p:nvPr>
            <p:ph type="title"/>
          </p:nvPr>
        </p:nvSpPr>
        <p:spPr>
          <a:xfrm>
            <a:off x="6129288" y="0"/>
            <a:ext cx="5204700" cy="1124400"/>
          </a:xfrm>
          <a:prstGeom prst="rect">
            <a:avLst/>
          </a:prstGeom>
          <a:solidFill>
            <a:srgbClr val="F2F2F2"/>
          </a:solidFill>
          <a:ln>
            <a:noFill/>
          </a:ln>
        </p:spPr>
        <p:txBody>
          <a:bodyPr anchorCtr="0" anchor="ctr" bIns="180000" lIns="180000" spcFirstLastPara="1" rIns="180000" wrap="square" tIns="180000">
            <a:noAutofit/>
          </a:bodyPr>
          <a:lstStyle/>
          <a:p>
            <a:pPr indent="0" lvl="0" marL="0" rtl="0" algn="l">
              <a:lnSpc>
                <a:spcPct val="90000"/>
              </a:lnSpc>
              <a:spcBef>
                <a:spcPts val="0"/>
              </a:spcBef>
              <a:spcAft>
                <a:spcPts val="0"/>
              </a:spcAft>
              <a:buClr>
                <a:srgbClr val="3F3F3F"/>
              </a:buClr>
              <a:buSzPts val="6000"/>
              <a:buFont typeface="Corbel"/>
              <a:buNone/>
            </a:pPr>
            <a:r>
              <a:rPr lang="en-US" sz="6400"/>
              <a:t>Our  Mission</a:t>
            </a:r>
            <a:endParaRPr sz="6400"/>
          </a:p>
        </p:txBody>
      </p:sp>
      <p:sp>
        <p:nvSpPr>
          <p:cNvPr id="222" name="Google Shape;222;p3"/>
          <p:cNvSpPr txBox="1"/>
          <p:nvPr>
            <p:ph idx="1" type="body"/>
          </p:nvPr>
        </p:nvSpPr>
        <p:spPr>
          <a:xfrm>
            <a:off x="5703187" y="1081337"/>
            <a:ext cx="6056812" cy="680732"/>
          </a:xfrm>
          <a:prstGeom prst="rect">
            <a:avLst/>
          </a:prstGeom>
          <a:solidFill>
            <a:schemeClr val="dk1">
              <a:alpha val="80000"/>
            </a:schemeClr>
          </a:solidFill>
          <a:ln>
            <a:noFill/>
          </a:ln>
        </p:spPr>
        <p:txBody>
          <a:bodyPr anchorCtr="0" anchor="t" bIns="180000" lIns="180000" spcFirstLastPara="1" rIns="180000" wrap="square" tIns="180000">
            <a:noAutofit/>
          </a:bodyPr>
          <a:lstStyle/>
          <a:p>
            <a:pPr indent="0" lvl="0" marL="0" rtl="0" algn="l">
              <a:lnSpc>
                <a:spcPct val="90000"/>
              </a:lnSpc>
              <a:spcBef>
                <a:spcPts val="0"/>
              </a:spcBef>
              <a:spcAft>
                <a:spcPts val="0"/>
              </a:spcAft>
              <a:buClr>
                <a:schemeClr val="lt1"/>
              </a:buClr>
              <a:buSzPts val="1800"/>
              <a:buNone/>
            </a:pPr>
            <a:r>
              <a:rPr lang="en-US"/>
              <a:t>The foundation works for underprivileged and down-trodden and poor people.</a:t>
            </a:r>
            <a:endParaRPr/>
          </a:p>
        </p:txBody>
      </p:sp>
      <p:sp>
        <p:nvSpPr>
          <p:cNvPr id="223" name="Google Shape;223;p3"/>
          <p:cNvSpPr txBox="1"/>
          <p:nvPr>
            <p:ph idx="3" type="body"/>
          </p:nvPr>
        </p:nvSpPr>
        <p:spPr>
          <a:xfrm>
            <a:off x="258800" y="2149625"/>
            <a:ext cx="11698200" cy="4119300"/>
          </a:xfrm>
          <a:prstGeom prst="rect">
            <a:avLst/>
          </a:prstGeom>
          <a:noFill/>
          <a:ln>
            <a:noFill/>
          </a:ln>
        </p:spPr>
        <p:txBody>
          <a:bodyPr anchorCtr="0" anchor="t" bIns="0" lIns="0" spcFirstLastPara="1" rIns="0" wrap="square" tIns="0">
            <a:noAutofit/>
          </a:bodyPr>
          <a:lstStyle/>
          <a:p>
            <a:pPr indent="-368300" lvl="0" marL="266700" rtl="0" algn="l">
              <a:lnSpc>
                <a:spcPct val="90000"/>
              </a:lnSpc>
              <a:spcBef>
                <a:spcPts val="1000"/>
              </a:spcBef>
              <a:spcAft>
                <a:spcPts val="0"/>
              </a:spcAft>
              <a:buClr>
                <a:srgbClr val="26156B"/>
              </a:buClr>
              <a:buSzPts val="3400"/>
              <a:buChar char="•"/>
            </a:pPr>
            <a:r>
              <a:rPr b="1" lang="en-US" sz="3400">
                <a:solidFill>
                  <a:srgbClr val="26156B"/>
                </a:solidFill>
              </a:rPr>
              <a:t>Mission Support 30 - For helping and supporting 30 people in life time. </a:t>
            </a:r>
            <a:endParaRPr b="1" sz="3400"/>
          </a:p>
          <a:p>
            <a:pPr indent="-304800" lvl="0" marL="266700" rtl="0" algn="l">
              <a:lnSpc>
                <a:spcPct val="90000"/>
              </a:lnSpc>
              <a:spcBef>
                <a:spcPts val="1000"/>
              </a:spcBef>
              <a:spcAft>
                <a:spcPts val="0"/>
              </a:spcAft>
              <a:buClr>
                <a:srgbClr val="26156B"/>
              </a:buClr>
              <a:buSzPts val="3400"/>
              <a:buChar char="•"/>
            </a:pPr>
            <a:r>
              <a:rPr b="1" lang="en-US" sz="3400">
                <a:solidFill>
                  <a:srgbClr val="26156B"/>
                </a:solidFill>
              </a:rPr>
              <a:t>Focus on Education “Edu-Reach” -  This mission is for running the study classes ( Abhyas Varg) for poor people.</a:t>
            </a:r>
            <a:endParaRPr b="1" sz="3400"/>
          </a:p>
          <a:p>
            <a:pPr indent="-304800" lvl="0" marL="266700" rtl="0" algn="l">
              <a:lnSpc>
                <a:spcPct val="90000"/>
              </a:lnSpc>
              <a:spcBef>
                <a:spcPts val="1000"/>
              </a:spcBef>
              <a:spcAft>
                <a:spcPts val="0"/>
              </a:spcAft>
              <a:buClr>
                <a:srgbClr val="26156B"/>
              </a:buClr>
              <a:buSzPts val="3400"/>
              <a:buChar char="•"/>
            </a:pPr>
            <a:r>
              <a:rPr b="1" lang="en-US" sz="3400">
                <a:solidFill>
                  <a:srgbClr val="26156B"/>
                </a:solidFill>
              </a:rPr>
              <a:t>Social Wellness - “WellCare” - This mission for cleanliness, wellness and healthcare for poor people.</a:t>
            </a:r>
            <a:endParaRPr b="1" sz="3400"/>
          </a:p>
          <a:p>
            <a:pPr indent="-304800" lvl="0" marL="266700" rtl="0" algn="l">
              <a:lnSpc>
                <a:spcPct val="90000"/>
              </a:lnSpc>
              <a:spcBef>
                <a:spcPts val="1000"/>
              </a:spcBef>
              <a:spcAft>
                <a:spcPts val="0"/>
              </a:spcAft>
              <a:buClr>
                <a:srgbClr val="26156B"/>
              </a:buClr>
              <a:buSzPts val="3400"/>
              <a:buChar char="•"/>
            </a:pPr>
            <a:r>
              <a:rPr b="1" lang="en-US" sz="3400">
                <a:solidFill>
                  <a:srgbClr val="26156B"/>
                </a:solidFill>
              </a:rPr>
              <a:t>Publication - “PubPrint” - This is for publishing and distributing knowledge based books for poor people.</a:t>
            </a:r>
            <a:endParaRPr b="1" sz="3400">
              <a:solidFill>
                <a:srgbClr val="26156B"/>
              </a:solidFill>
            </a:endParaRPr>
          </a:p>
        </p:txBody>
      </p:sp>
      <p:sp>
        <p:nvSpPr>
          <p:cNvPr id="224" name="Google Shape;224;p3"/>
          <p:cNvSpPr txBox="1"/>
          <p:nvPr>
            <p:ph idx="12" type="sldNum"/>
          </p:nvPr>
        </p:nvSpPr>
        <p:spPr>
          <a:xfrm>
            <a:off x="11760000" y="6371351"/>
            <a:ext cx="432000" cy="432000"/>
          </a:xfrm>
          <a:prstGeom prst="rect">
            <a:avLst/>
          </a:prstGeom>
          <a:solidFill>
            <a:srgbClr val="0C0C0C"/>
          </a:solid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US"/>
              <a:t>‹#›</a:t>
            </a:fld>
            <a:endParaRPr/>
          </a:p>
        </p:txBody>
      </p:sp>
      <p:pic>
        <p:nvPicPr>
          <p:cNvPr id="225" name="Google Shape;225;p3"/>
          <p:cNvPicPr preferRelativeResize="0"/>
          <p:nvPr/>
        </p:nvPicPr>
        <p:blipFill>
          <a:blip r:embed="rId4">
            <a:alphaModFix/>
          </a:blip>
          <a:stretch>
            <a:fillRect/>
          </a:stretch>
        </p:blipFill>
        <p:spPr>
          <a:xfrm>
            <a:off x="10338001" y="5561400"/>
            <a:ext cx="1296586" cy="12966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pic>
        <p:nvPicPr>
          <p:cNvPr descr="Hand writing on post-it note" id="230" name="Google Shape;230;p4"/>
          <p:cNvPicPr preferRelativeResize="0"/>
          <p:nvPr>
            <p:ph idx="2" type="pic"/>
          </p:nvPr>
        </p:nvPicPr>
        <p:blipFill rotWithShape="1">
          <a:blip r:embed="rId3">
            <a:alphaModFix/>
          </a:blip>
          <a:srcRect b="0" l="0" r="0" t="0"/>
          <a:stretch/>
        </p:blipFill>
        <p:spPr>
          <a:xfrm>
            <a:off x="0" y="-1"/>
            <a:ext cx="6096000" cy="6371351"/>
          </a:xfrm>
          <a:prstGeom prst="rect">
            <a:avLst/>
          </a:prstGeom>
          <a:solidFill>
            <a:srgbClr val="F2F2F2"/>
          </a:solidFill>
          <a:ln>
            <a:noFill/>
          </a:ln>
        </p:spPr>
      </p:pic>
      <p:sp>
        <p:nvSpPr>
          <p:cNvPr id="231" name="Google Shape;231;p4"/>
          <p:cNvSpPr/>
          <p:nvPr/>
        </p:nvSpPr>
        <p:spPr>
          <a:xfrm>
            <a:off x="9775824" y="1762069"/>
            <a:ext cx="1984175" cy="11482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lt1"/>
              </a:solidFill>
              <a:latin typeface="Candara"/>
              <a:ea typeface="Candara"/>
              <a:cs typeface="Candara"/>
              <a:sym typeface="Candara"/>
            </a:endParaRPr>
          </a:p>
        </p:txBody>
      </p:sp>
      <p:sp>
        <p:nvSpPr>
          <p:cNvPr id="232" name="Google Shape;232;p4"/>
          <p:cNvSpPr txBox="1"/>
          <p:nvPr>
            <p:ph type="title"/>
          </p:nvPr>
        </p:nvSpPr>
        <p:spPr>
          <a:xfrm>
            <a:off x="6096000" y="207375"/>
            <a:ext cx="5204604" cy="1124345"/>
          </a:xfrm>
          <a:prstGeom prst="rect">
            <a:avLst/>
          </a:prstGeom>
          <a:solidFill>
            <a:srgbClr val="F2F2F2"/>
          </a:solidFill>
          <a:ln>
            <a:noFill/>
          </a:ln>
        </p:spPr>
        <p:txBody>
          <a:bodyPr anchorCtr="0" anchor="ctr" bIns="180000" lIns="180000" spcFirstLastPara="1" rIns="180000" wrap="square" tIns="180000">
            <a:noAutofit/>
          </a:bodyPr>
          <a:lstStyle/>
          <a:p>
            <a:pPr indent="0" lvl="0" marL="0" rtl="0" algn="l">
              <a:lnSpc>
                <a:spcPct val="90000"/>
              </a:lnSpc>
              <a:spcBef>
                <a:spcPts val="0"/>
              </a:spcBef>
              <a:spcAft>
                <a:spcPts val="0"/>
              </a:spcAft>
              <a:buClr>
                <a:srgbClr val="3F3F3F"/>
              </a:buClr>
              <a:buSzPts val="6000"/>
              <a:buFont typeface="Corbel"/>
              <a:buNone/>
            </a:pPr>
            <a:r>
              <a:rPr lang="en-US"/>
              <a:t>Our  Mission</a:t>
            </a:r>
            <a:endParaRPr/>
          </a:p>
        </p:txBody>
      </p:sp>
      <p:sp>
        <p:nvSpPr>
          <p:cNvPr id="233" name="Google Shape;233;p4"/>
          <p:cNvSpPr txBox="1"/>
          <p:nvPr>
            <p:ph idx="1" type="body"/>
          </p:nvPr>
        </p:nvSpPr>
        <p:spPr>
          <a:xfrm>
            <a:off x="5703187" y="1081337"/>
            <a:ext cx="6056812" cy="795556"/>
          </a:xfrm>
          <a:prstGeom prst="rect">
            <a:avLst/>
          </a:prstGeom>
          <a:solidFill>
            <a:schemeClr val="dk1">
              <a:alpha val="80000"/>
            </a:schemeClr>
          </a:solidFill>
          <a:ln>
            <a:noFill/>
          </a:ln>
        </p:spPr>
        <p:txBody>
          <a:bodyPr anchorCtr="0" anchor="t" bIns="180000" lIns="180000" spcFirstLastPara="1" rIns="180000" wrap="square" tIns="180000">
            <a:noAutofit/>
          </a:bodyPr>
          <a:lstStyle/>
          <a:p>
            <a:pPr indent="0" lvl="0" marL="0" rtl="0" algn="l">
              <a:lnSpc>
                <a:spcPct val="90000"/>
              </a:lnSpc>
              <a:spcBef>
                <a:spcPts val="0"/>
              </a:spcBef>
              <a:spcAft>
                <a:spcPts val="0"/>
              </a:spcAft>
              <a:buClr>
                <a:schemeClr val="lt1"/>
              </a:buClr>
              <a:buSzPts val="1800"/>
              <a:buNone/>
            </a:pPr>
            <a:r>
              <a:rPr lang="en-US"/>
              <a:t>The foundation works for underprivileged and down-trodden,poor people.</a:t>
            </a:r>
            <a:endParaRPr/>
          </a:p>
        </p:txBody>
      </p:sp>
      <p:sp>
        <p:nvSpPr>
          <p:cNvPr id="234" name="Google Shape;234;p4"/>
          <p:cNvSpPr txBox="1"/>
          <p:nvPr>
            <p:ph idx="3" type="body"/>
          </p:nvPr>
        </p:nvSpPr>
        <p:spPr>
          <a:xfrm>
            <a:off x="258800" y="1957525"/>
            <a:ext cx="11744700" cy="4413600"/>
          </a:xfrm>
          <a:prstGeom prst="rect">
            <a:avLst/>
          </a:prstGeom>
          <a:noFill/>
          <a:ln>
            <a:noFill/>
          </a:ln>
        </p:spPr>
        <p:txBody>
          <a:bodyPr anchorCtr="0" anchor="t" bIns="0" lIns="0" spcFirstLastPara="1" rIns="0" wrap="square" tIns="0">
            <a:noAutofit/>
          </a:bodyPr>
          <a:lstStyle/>
          <a:p>
            <a:pPr indent="-285750" lvl="0" marL="266700" rtl="0" algn="l">
              <a:lnSpc>
                <a:spcPct val="90000"/>
              </a:lnSpc>
              <a:spcBef>
                <a:spcPts val="0"/>
              </a:spcBef>
              <a:spcAft>
                <a:spcPts val="0"/>
              </a:spcAft>
              <a:buClr>
                <a:srgbClr val="26156B"/>
              </a:buClr>
              <a:buSzPts val="3100"/>
              <a:buChar char="•"/>
            </a:pPr>
            <a:r>
              <a:rPr b="1" lang="en-US" sz="3100">
                <a:solidFill>
                  <a:srgbClr val="26156B"/>
                </a:solidFill>
              </a:rPr>
              <a:t>Mentoring - “MentorLift” - This is mentorship programme.</a:t>
            </a:r>
            <a:endParaRPr b="1" sz="3100"/>
          </a:p>
          <a:p>
            <a:pPr indent="-285750" lvl="0" marL="266700" rtl="0" algn="l">
              <a:lnSpc>
                <a:spcPct val="90000"/>
              </a:lnSpc>
              <a:spcBef>
                <a:spcPts val="1000"/>
              </a:spcBef>
              <a:spcAft>
                <a:spcPts val="0"/>
              </a:spcAft>
              <a:buClr>
                <a:srgbClr val="26156B"/>
              </a:buClr>
              <a:buSzPts val="3100"/>
              <a:buChar char="•"/>
            </a:pPr>
            <a:r>
              <a:rPr b="1" lang="en-US" sz="3100">
                <a:solidFill>
                  <a:srgbClr val="26156B"/>
                </a:solidFill>
              </a:rPr>
              <a:t>Skill Development - “SkillSpark” - This mission is for  skill and career development and entrepreneurship guidance.</a:t>
            </a:r>
            <a:endParaRPr b="1" sz="3100"/>
          </a:p>
          <a:p>
            <a:pPr indent="-285750" lvl="0" marL="266700" rtl="0" algn="l">
              <a:lnSpc>
                <a:spcPct val="90000"/>
              </a:lnSpc>
              <a:spcBef>
                <a:spcPts val="1000"/>
              </a:spcBef>
              <a:spcAft>
                <a:spcPts val="0"/>
              </a:spcAft>
              <a:buClr>
                <a:srgbClr val="26156B"/>
              </a:buClr>
              <a:buSzPts val="3100"/>
              <a:buChar char="•"/>
            </a:pPr>
            <a:r>
              <a:rPr b="1" lang="en-US" sz="3100">
                <a:solidFill>
                  <a:srgbClr val="26156B"/>
                </a:solidFill>
              </a:rPr>
              <a:t>Career Desk - “CareerQuest” - Under this mission advertisement and job opportunities are published on the website and also we support poor people for jobs and careers.</a:t>
            </a:r>
            <a:endParaRPr b="1" sz="3100"/>
          </a:p>
          <a:p>
            <a:pPr indent="-285750" lvl="0" marL="266700" rtl="0" algn="l">
              <a:lnSpc>
                <a:spcPct val="90000"/>
              </a:lnSpc>
              <a:spcBef>
                <a:spcPts val="1000"/>
              </a:spcBef>
              <a:spcAft>
                <a:spcPts val="0"/>
              </a:spcAft>
              <a:buClr>
                <a:srgbClr val="26156B"/>
              </a:buClr>
              <a:buSzPts val="3100"/>
              <a:buChar char="•"/>
            </a:pPr>
            <a:r>
              <a:rPr b="1" lang="en-US" sz="3100">
                <a:solidFill>
                  <a:srgbClr val="26156B"/>
                </a:solidFill>
              </a:rPr>
              <a:t>Education - “PursueEd” -  Education is very important for upliftment of downtrodden people This mission is for pursuing for education and giving guidance for higher education - Domestic and Abroad. </a:t>
            </a:r>
            <a:endParaRPr b="1" sz="3100">
              <a:solidFill>
                <a:srgbClr val="26156B"/>
              </a:solidFill>
            </a:endParaRPr>
          </a:p>
        </p:txBody>
      </p:sp>
      <p:sp>
        <p:nvSpPr>
          <p:cNvPr id="235" name="Google Shape;235;p4"/>
          <p:cNvSpPr txBox="1"/>
          <p:nvPr>
            <p:ph idx="12" type="sldNum"/>
          </p:nvPr>
        </p:nvSpPr>
        <p:spPr>
          <a:xfrm>
            <a:off x="11760000" y="6371351"/>
            <a:ext cx="432000" cy="432000"/>
          </a:xfrm>
          <a:prstGeom prst="rect">
            <a:avLst/>
          </a:prstGeom>
          <a:solidFill>
            <a:srgbClr val="0C0C0C"/>
          </a:solid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US"/>
              <a:t>‹#›</a:t>
            </a:fld>
            <a:endParaRPr/>
          </a:p>
        </p:txBody>
      </p:sp>
      <p:pic>
        <p:nvPicPr>
          <p:cNvPr id="236" name="Google Shape;236;p4"/>
          <p:cNvPicPr preferRelativeResize="0"/>
          <p:nvPr/>
        </p:nvPicPr>
        <p:blipFill>
          <a:blip r:embed="rId4">
            <a:alphaModFix/>
          </a:blip>
          <a:stretch>
            <a:fillRect/>
          </a:stretch>
        </p:blipFill>
        <p:spPr>
          <a:xfrm>
            <a:off x="10338001" y="5561400"/>
            <a:ext cx="1296586" cy="12966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pic>
        <p:nvPicPr>
          <p:cNvPr descr="Desk with computer, phone, books, etc." id="241" name="Google Shape;241;p5"/>
          <p:cNvPicPr preferRelativeResize="0"/>
          <p:nvPr>
            <p:ph idx="2" type="pic"/>
          </p:nvPr>
        </p:nvPicPr>
        <p:blipFill rotWithShape="1">
          <a:blip r:embed="rId3">
            <a:alphaModFix/>
          </a:blip>
          <a:srcRect b="0" l="0" r="0" t="0"/>
          <a:stretch/>
        </p:blipFill>
        <p:spPr>
          <a:xfrm>
            <a:off x="0" y="0"/>
            <a:ext cx="9780588" cy="6371351"/>
          </a:xfrm>
          <a:prstGeom prst="rect">
            <a:avLst/>
          </a:prstGeom>
          <a:solidFill>
            <a:srgbClr val="D8D8D8"/>
          </a:solidFill>
          <a:ln>
            <a:noFill/>
          </a:ln>
        </p:spPr>
      </p:pic>
      <p:sp>
        <p:nvSpPr>
          <p:cNvPr id="242" name="Google Shape;242;p5"/>
          <p:cNvSpPr txBox="1"/>
          <p:nvPr>
            <p:ph type="ctrTitle"/>
          </p:nvPr>
        </p:nvSpPr>
        <p:spPr>
          <a:xfrm>
            <a:off x="6235700" y="2204792"/>
            <a:ext cx="5956300" cy="1944000"/>
          </a:xfrm>
          <a:prstGeom prst="rect">
            <a:avLst/>
          </a:prstGeom>
          <a:solidFill>
            <a:schemeClr val="lt1"/>
          </a:solidFill>
          <a:ln>
            <a:noFill/>
          </a:ln>
        </p:spPr>
        <p:txBody>
          <a:bodyPr anchorCtr="0" anchor="t" bIns="180000" lIns="180000" spcFirstLastPara="1" rIns="252000" wrap="square" tIns="180000">
            <a:noAutofit/>
          </a:bodyPr>
          <a:lstStyle/>
          <a:p>
            <a:pPr indent="0" lvl="0" marL="0" rtl="0" algn="r">
              <a:lnSpc>
                <a:spcPct val="90000"/>
              </a:lnSpc>
              <a:spcBef>
                <a:spcPts val="0"/>
              </a:spcBef>
              <a:spcAft>
                <a:spcPts val="0"/>
              </a:spcAft>
              <a:buClr>
                <a:srgbClr val="3F3F3F"/>
              </a:buClr>
              <a:buSzPts val="6000"/>
              <a:buFont typeface="Corbel"/>
              <a:buNone/>
            </a:pPr>
            <a:r>
              <a:rPr lang="en-US"/>
              <a:t>Activities</a:t>
            </a:r>
            <a:endParaRPr/>
          </a:p>
        </p:txBody>
      </p:sp>
      <p:sp>
        <p:nvSpPr>
          <p:cNvPr id="243" name="Google Shape;243;p5"/>
          <p:cNvSpPr txBox="1"/>
          <p:nvPr>
            <p:ph idx="12" type="sldNum"/>
          </p:nvPr>
        </p:nvSpPr>
        <p:spPr>
          <a:xfrm>
            <a:off x="11760000" y="6371351"/>
            <a:ext cx="432000" cy="432000"/>
          </a:xfrm>
          <a:prstGeom prst="rect">
            <a:avLst/>
          </a:prstGeom>
          <a:solidFill>
            <a:srgbClr val="0C0C0C"/>
          </a:solid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US"/>
              <a:t>‹#›</a:t>
            </a:fld>
            <a:endParaRPr/>
          </a:p>
        </p:txBody>
      </p:sp>
      <p:sp>
        <p:nvSpPr>
          <p:cNvPr id="244" name="Google Shape;244;p5"/>
          <p:cNvSpPr txBox="1"/>
          <p:nvPr>
            <p:ph idx="1" type="body"/>
          </p:nvPr>
        </p:nvSpPr>
        <p:spPr>
          <a:xfrm>
            <a:off x="6235700" y="4148860"/>
            <a:ext cx="5956300" cy="1100565"/>
          </a:xfrm>
          <a:prstGeom prst="rect">
            <a:avLst/>
          </a:prstGeom>
          <a:solidFill>
            <a:schemeClr val="dk1">
              <a:alpha val="80000"/>
            </a:schemeClr>
          </a:solidFill>
          <a:ln>
            <a:noFill/>
          </a:ln>
        </p:spPr>
        <p:txBody>
          <a:bodyPr anchorCtr="0" anchor="t" bIns="180000" lIns="180000" spcFirstLastPara="1" rIns="252000" wrap="square" tIns="180000">
            <a:noAutofit/>
          </a:bodyPr>
          <a:lstStyle/>
          <a:p>
            <a:pPr indent="0" lvl="0" marL="0" rtl="0" algn="r">
              <a:lnSpc>
                <a:spcPct val="90000"/>
              </a:lnSpc>
              <a:spcBef>
                <a:spcPts val="0"/>
              </a:spcBef>
              <a:spcAft>
                <a:spcPts val="0"/>
              </a:spcAft>
              <a:buClr>
                <a:schemeClr val="lt1"/>
              </a:buClr>
              <a:buSzPts val="1800"/>
              <a:buNone/>
            </a:pPr>
            <a:r>
              <a:t/>
            </a:r>
            <a:endParaRPr/>
          </a:p>
        </p:txBody>
      </p:sp>
      <p:pic>
        <p:nvPicPr>
          <p:cNvPr id="245" name="Google Shape;245;p5"/>
          <p:cNvPicPr preferRelativeResize="0"/>
          <p:nvPr/>
        </p:nvPicPr>
        <p:blipFill>
          <a:blip r:embed="rId4">
            <a:alphaModFix/>
          </a:blip>
          <a:stretch>
            <a:fillRect/>
          </a:stretch>
        </p:blipFill>
        <p:spPr>
          <a:xfrm>
            <a:off x="10338001" y="5561400"/>
            <a:ext cx="1296586" cy="12966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6"/>
          <p:cNvSpPr txBox="1"/>
          <p:nvPr>
            <p:ph type="title"/>
          </p:nvPr>
        </p:nvSpPr>
        <p:spPr>
          <a:xfrm>
            <a:off x="432000" y="432000"/>
            <a:ext cx="11340000" cy="4320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Clr>
                <a:srgbClr val="3F3F3F"/>
              </a:buClr>
              <a:buSzPts val="3200"/>
              <a:buFont typeface="Corbel"/>
              <a:buNone/>
            </a:pPr>
            <a:r>
              <a:rPr lang="en-US" sz="3500"/>
              <a:t>Our Ongoing Activities: Last Three Months-</a:t>
            </a:r>
            <a:endParaRPr sz="3500"/>
          </a:p>
        </p:txBody>
      </p:sp>
      <p:sp>
        <p:nvSpPr>
          <p:cNvPr id="251" name="Google Shape;251;p6"/>
          <p:cNvSpPr txBox="1"/>
          <p:nvPr>
            <p:ph idx="3" type="body"/>
          </p:nvPr>
        </p:nvSpPr>
        <p:spPr>
          <a:xfrm>
            <a:off x="431800" y="1247625"/>
            <a:ext cx="11502000" cy="5123700"/>
          </a:xfrm>
          <a:prstGeom prst="rect">
            <a:avLst/>
          </a:prstGeom>
          <a:noFill/>
          <a:ln>
            <a:noFill/>
          </a:ln>
        </p:spPr>
        <p:txBody>
          <a:bodyPr anchorCtr="0" anchor="t" bIns="0" lIns="0" spcFirstLastPara="1" rIns="0" wrap="square" tIns="0">
            <a:noAutofit/>
          </a:bodyPr>
          <a:lstStyle/>
          <a:p>
            <a:pPr indent="-330200" lvl="0" marL="266700" rtl="0" algn="l">
              <a:lnSpc>
                <a:spcPct val="90000"/>
              </a:lnSpc>
              <a:spcBef>
                <a:spcPts val="0"/>
              </a:spcBef>
              <a:spcAft>
                <a:spcPts val="0"/>
              </a:spcAft>
              <a:buClr>
                <a:srgbClr val="3F3F3F"/>
              </a:buClr>
              <a:buSzPts val="3400"/>
              <a:buChar char="•"/>
            </a:pPr>
            <a:r>
              <a:rPr b="1" lang="en-US" sz="3400"/>
              <a:t>We have started Five study classes Clubs (Abhyas Varg) for school going students, who could not study at their home because of poor non-conducive background. </a:t>
            </a:r>
            <a:endParaRPr b="1" sz="3400"/>
          </a:p>
          <a:p>
            <a:pPr indent="-330200" lvl="0" marL="266700" rtl="0" algn="l">
              <a:lnSpc>
                <a:spcPct val="90000"/>
              </a:lnSpc>
              <a:spcBef>
                <a:spcPts val="1000"/>
              </a:spcBef>
              <a:spcAft>
                <a:spcPts val="0"/>
              </a:spcAft>
              <a:buClr>
                <a:srgbClr val="3F3F3F"/>
              </a:buClr>
              <a:buSzPts val="3400"/>
              <a:buChar char="•"/>
            </a:pPr>
            <a:r>
              <a:rPr b="1" lang="en-US" sz="3400"/>
              <a:t>We have published 10,000 books authored by Dr. B.R. Ambedkar and distributed to people. This is highly motivating for society.</a:t>
            </a:r>
            <a:endParaRPr b="1" sz="3400"/>
          </a:p>
          <a:p>
            <a:pPr indent="-330200" lvl="0" marL="266700" rtl="0" algn="l">
              <a:lnSpc>
                <a:spcPct val="90000"/>
              </a:lnSpc>
              <a:spcBef>
                <a:spcPts val="1000"/>
              </a:spcBef>
              <a:spcAft>
                <a:spcPts val="0"/>
              </a:spcAft>
              <a:buSzPts val="3400"/>
              <a:buChar char="•"/>
            </a:pPr>
            <a:r>
              <a:rPr b="1" lang="en-US" sz="3400"/>
              <a:t>We have provided Stay Shelter to Two Student at Nagpur</a:t>
            </a:r>
            <a:endParaRPr b="1" sz="3400"/>
          </a:p>
          <a:p>
            <a:pPr indent="-330200" lvl="0" marL="266700" rtl="0" algn="l">
              <a:lnSpc>
                <a:spcPct val="90000"/>
              </a:lnSpc>
              <a:spcBef>
                <a:spcPts val="1000"/>
              </a:spcBef>
              <a:spcAft>
                <a:spcPts val="0"/>
              </a:spcAft>
              <a:buClr>
                <a:srgbClr val="3F3F3F"/>
              </a:buClr>
              <a:buSzPts val="3400"/>
              <a:buChar char="•"/>
            </a:pPr>
            <a:r>
              <a:rPr b="1" lang="en-US" sz="3400"/>
              <a:t>We have conducted a cultural camp (Sanskar Shibir for underprivileged students) during Diwali vacation.</a:t>
            </a:r>
            <a:endParaRPr b="1" sz="3400"/>
          </a:p>
          <a:p>
            <a:pPr indent="-330200" lvl="0" marL="266700" rtl="0" algn="l">
              <a:lnSpc>
                <a:spcPct val="90000"/>
              </a:lnSpc>
              <a:spcBef>
                <a:spcPts val="1000"/>
              </a:spcBef>
              <a:spcAft>
                <a:spcPts val="0"/>
              </a:spcAft>
              <a:buClr>
                <a:srgbClr val="3F3F3F"/>
              </a:buClr>
              <a:buSzPts val="3400"/>
              <a:buChar char="•"/>
            </a:pPr>
            <a:r>
              <a:rPr b="1" lang="en-US" sz="3400"/>
              <a:t>We have conducted surveys to support differently abled persons, handicapped, blind, deaf and dumb students.</a:t>
            </a:r>
            <a:endParaRPr b="1" sz="3400"/>
          </a:p>
        </p:txBody>
      </p:sp>
      <p:cxnSp>
        <p:nvCxnSpPr>
          <p:cNvPr id="252" name="Google Shape;252;p6"/>
          <p:cNvCxnSpPr/>
          <p:nvPr/>
        </p:nvCxnSpPr>
        <p:spPr>
          <a:xfrm>
            <a:off x="6096000" y="2363035"/>
            <a:ext cx="0" cy="2411330"/>
          </a:xfrm>
          <a:prstGeom prst="straightConnector1">
            <a:avLst/>
          </a:prstGeom>
          <a:noFill/>
          <a:ln cap="flat" cmpd="sng" w="9525">
            <a:solidFill>
              <a:srgbClr val="F2F2F2"/>
            </a:solidFill>
            <a:prstDash val="solid"/>
            <a:miter lim="800000"/>
            <a:headEnd len="sm" w="sm" type="none"/>
            <a:tailEnd len="sm" w="sm" type="none"/>
          </a:ln>
        </p:spPr>
      </p:cxnSp>
      <p:sp>
        <p:nvSpPr>
          <p:cNvPr id="253" name="Google Shape;253;p6"/>
          <p:cNvSpPr txBox="1"/>
          <p:nvPr>
            <p:ph idx="12" type="sldNum"/>
          </p:nvPr>
        </p:nvSpPr>
        <p:spPr>
          <a:xfrm>
            <a:off x="11760000" y="6371351"/>
            <a:ext cx="432000" cy="432000"/>
          </a:xfrm>
          <a:prstGeom prst="rect">
            <a:avLst/>
          </a:prstGeom>
          <a:solidFill>
            <a:srgbClr val="0C0C0C"/>
          </a:solid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US"/>
              <a:t>‹#›</a:t>
            </a:fld>
            <a:endParaRPr/>
          </a:p>
        </p:txBody>
      </p:sp>
      <p:pic>
        <p:nvPicPr>
          <p:cNvPr id="254" name="Google Shape;254;p6"/>
          <p:cNvPicPr preferRelativeResize="0"/>
          <p:nvPr/>
        </p:nvPicPr>
        <p:blipFill>
          <a:blip r:embed="rId3">
            <a:alphaModFix/>
          </a:blip>
          <a:stretch>
            <a:fillRect/>
          </a:stretch>
        </p:blipFill>
        <p:spPr>
          <a:xfrm>
            <a:off x="10338001" y="5561400"/>
            <a:ext cx="1296586" cy="1296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pic>
        <p:nvPicPr>
          <p:cNvPr descr="Desk with computer, phone, books, etc." id="259" name="Google Shape;259;p7"/>
          <p:cNvPicPr preferRelativeResize="0"/>
          <p:nvPr>
            <p:ph idx="2" type="pic"/>
          </p:nvPr>
        </p:nvPicPr>
        <p:blipFill rotWithShape="1">
          <a:blip r:embed="rId3">
            <a:alphaModFix/>
          </a:blip>
          <a:srcRect b="0" l="0" r="0" t="0"/>
          <a:stretch/>
        </p:blipFill>
        <p:spPr>
          <a:xfrm>
            <a:off x="0" y="0"/>
            <a:ext cx="9780588" cy="6371351"/>
          </a:xfrm>
          <a:prstGeom prst="rect">
            <a:avLst/>
          </a:prstGeom>
          <a:solidFill>
            <a:srgbClr val="D8D8D8"/>
          </a:solidFill>
          <a:ln>
            <a:noFill/>
          </a:ln>
        </p:spPr>
      </p:pic>
      <p:sp>
        <p:nvSpPr>
          <p:cNvPr id="260" name="Google Shape;260;p7"/>
          <p:cNvSpPr txBox="1"/>
          <p:nvPr>
            <p:ph type="ctrTitle"/>
          </p:nvPr>
        </p:nvSpPr>
        <p:spPr>
          <a:xfrm>
            <a:off x="6235700" y="2204792"/>
            <a:ext cx="5956300" cy="1944000"/>
          </a:xfrm>
          <a:prstGeom prst="rect">
            <a:avLst/>
          </a:prstGeom>
          <a:solidFill>
            <a:schemeClr val="lt1"/>
          </a:solidFill>
          <a:ln>
            <a:noFill/>
          </a:ln>
        </p:spPr>
        <p:txBody>
          <a:bodyPr anchorCtr="0" anchor="t" bIns="180000" lIns="180000" spcFirstLastPara="1" rIns="252000" wrap="square" tIns="180000">
            <a:noAutofit/>
          </a:bodyPr>
          <a:lstStyle/>
          <a:p>
            <a:pPr indent="0" lvl="0" marL="0" rtl="0" algn="r">
              <a:lnSpc>
                <a:spcPct val="90000"/>
              </a:lnSpc>
              <a:spcBef>
                <a:spcPts val="0"/>
              </a:spcBef>
              <a:spcAft>
                <a:spcPts val="0"/>
              </a:spcAft>
              <a:buClr>
                <a:srgbClr val="3F3F3F"/>
              </a:buClr>
              <a:buSzPts val="6000"/>
              <a:buFont typeface="Corbel"/>
              <a:buNone/>
            </a:pPr>
            <a:r>
              <a:rPr lang="en-US"/>
              <a:t>FUTURE PLANS</a:t>
            </a:r>
            <a:endParaRPr/>
          </a:p>
        </p:txBody>
      </p:sp>
      <p:sp>
        <p:nvSpPr>
          <p:cNvPr id="261" name="Google Shape;261;p7"/>
          <p:cNvSpPr txBox="1"/>
          <p:nvPr>
            <p:ph idx="12" type="sldNum"/>
          </p:nvPr>
        </p:nvSpPr>
        <p:spPr>
          <a:xfrm>
            <a:off x="11760000" y="6371351"/>
            <a:ext cx="432000" cy="432000"/>
          </a:xfrm>
          <a:prstGeom prst="rect">
            <a:avLst/>
          </a:prstGeom>
          <a:solidFill>
            <a:srgbClr val="0C0C0C"/>
          </a:solid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US"/>
              <a:t>‹#›</a:t>
            </a:fld>
            <a:endParaRPr/>
          </a:p>
        </p:txBody>
      </p:sp>
      <p:sp>
        <p:nvSpPr>
          <p:cNvPr id="262" name="Google Shape;262;p7"/>
          <p:cNvSpPr txBox="1"/>
          <p:nvPr>
            <p:ph idx="1" type="body"/>
          </p:nvPr>
        </p:nvSpPr>
        <p:spPr>
          <a:xfrm>
            <a:off x="6235700" y="4148860"/>
            <a:ext cx="5956300" cy="1100565"/>
          </a:xfrm>
          <a:prstGeom prst="rect">
            <a:avLst/>
          </a:prstGeom>
          <a:solidFill>
            <a:schemeClr val="dk1">
              <a:alpha val="80000"/>
            </a:schemeClr>
          </a:solidFill>
          <a:ln>
            <a:noFill/>
          </a:ln>
        </p:spPr>
        <p:txBody>
          <a:bodyPr anchorCtr="0" anchor="t" bIns="180000" lIns="180000" spcFirstLastPara="1" rIns="252000" wrap="square" tIns="180000">
            <a:noAutofit/>
          </a:bodyPr>
          <a:lstStyle/>
          <a:p>
            <a:pPr indent="0" lvl="0" marL="0" rtl="0" algn="r">
              <a:lnSpc>
                <a:spcPct val="90000"/>
              </a:lnSpc>
              <a:spcBef>
                <a:spcPts val="0"/>
              </a:spcBef>
              <a:spcAft>
                <a:spcPts val="0"/>
              </a:spcAft>
              <a:buClr>
                <a:schemeClr val="lt1"/>
              </a:buClr>
              <a:buSzPts val="1800"/>
              <a:buNone/>
            </a:pPr>
            <a:r>
              <a:t/>
            </a:r>
            <a:endParaRPr/>
          </a:p>
        </p:txBody>
      </p:sp>
      <p:pic>
        <p:nvPicPr>
          <p:cNvPr id="263" name="Google Shape;263;p7"/>
          <p:cNvPicPr preferRelativeResize="0"/>
          <p:nvPr/>
        </p:nvPicPr>
        <p:blipFill>
          <a:blip r:embed="rId4">
            <a:alphaModFix/>
          </a:blip>
          <a:stretch>
            <a:fillRect/>
          </a:stretch>
        </p:blipFill>
        <p:spPr>
          <a:xfrm>
            <a:off x="10338001" y="5561400"/>
            <a:ext cx="1296586" cy="12966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8"/>
          <p:cNvSpPr txBox="1"/>
          <p:nvPr>
            <p:ph type="title"/>
          </p:nvPr>
        </p:nvSpPr>
        <p:spPr>
          <a:xfrm>
            <a:off x="432000" y="432000"/>
            <a:ext cx="11340000" cy="4320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Clr>
                <a:srgbClr val="3F3F3F"/>
              </a:buClr>
              <a:buSzPts val="3200"/>
              <a:buFont typeface="Corbel"/>
              <a:buNone/>
            </a:pPr>
            <a:r>
              <a:rPr lang="en-US" sz="4600"/>
              <a:t>Our  future plans </a:t>
            </a:r>
            <a:endParaRPr sz="4600"/>
          </a:p>
        </p:txBody>
      </p:sp>
      <p:sp>
        <p:nvSpPr>
          <p:cNvPr id="269" name="Google Shape;269;p8"/>
          <p:cNvSpPr txBox="1"/>
          <p:nvPr>
            <p:ph idx="3" type="body"/>
          </p:nvPr>
        </p:nvSpPr>
        <p:spPr>
          <a:xfrm>
            <a:off x="431800" y="1154625"/>
            <a:ext cx="11478600" cy="5216700"/>
          </a:xfrm>
          <a:prstGeom prst="rect">
            <a:avLst/>
          </a:prstGeom>
          <a:noFill/>
          <a:ln>
            <a:noFill/>
          </a:ln>
        </p:spPr>
        <p:txBody>
          <a:bodyPr anchorCtr="0" anchor="t" bIns="0" lIns="0" spcFirstLastPara="1" rIns="0" wrap="square" tIns="0">
            <a:noAutofit/>
          </a:bodyPr>
          <a:lstStyle/>
          <a:p>
            <a:pPr indent="-361950" lvl="0" marL="266700" rtl="0" algn="l">
              <a:lnSpc>
                <a:spcPct val="90000"/>
              </a:lnSpc>
              <a:spcBef>
                <a:spcPts val="0"/>
              </a:spcBef>
              <a:spcAft>
                <a:spcPts val="0"/>
              </a:spcAft>
              <a:buClr>
                <a:srgbClr val="3F3F3F"/>
              </a:buClr>
              <a:buSzPts val="3900"/>
              <a:buChar char="•"/>
            </a:pPr>
            <a:r>
              <a:rPr b="1" lang="en-US" sz="3900"/>
              <a:t>We want to open more study classes (Abhyas Class) - if you are interested to work with us.</a:t>
            </a:r>
            <a:endParaRPr b="1" sz="3900"/>
          </a:p>
          <a:p>
            <a:pPr indent="-361950" lvl="0" marL="266700" rtl="0" algn="l">
              <a:lnSpc>
                <a:spcPct val="90000"/>
              </a:lnSpc>
              <a:spcBef>
                <a:spcPts val="1000"/>
              </a:spcBef>
              <a:spcAft>
                <a:spcPts val="0"/>
              </a:spcAft>
              <a:buClr>
                <a:srgbClr val="3F3F3F"/>
              </a:buClr>
              <a:buSzPts val="3900"/>
              <a:buChar char="•"/>
            </a:pPr>
            <a:r>
              <a:rPr b="1" lang="en-US" sz="3900"/>
              <a:t>We are planning to organise Students Camp like Sanskar camp, Career Guidance Camp, Skill Development Entrepreneurship. You may participate as an Organiser or Student. </a:t>
            </a:r>
            <a:endParaRPr b="1" sz="3900"/>
          </a:p>
          <a:p>
            <a:pPr indent="-361950" lvl="0" marL="266700" rtl="0" algn="l">
              <a:lnSpc>
                <a:spcPct val="90000"/>
              </a:lnSpc>
              <a:spcBef>
                <a:spcPts val="1000"/>
              </a:spcBef>
              <a:spcAft>
                <a:spcPts val="0"/>
              </a:spcAft>
              <a:buClr>
                <a:srgbClr val="3F3F3F"/>
              </a:buClr>
              <a:buSzPts val="3900"/>
              <a:buChar char="•"/>
            </a:pPr>
            <a:r>
              <a:rPr b="1" lang="en-US" sz="3900"/>
              <a:t>We are planning to support differently abled persons, handicapped, blind, deaf and dumb students - you may help in identifying such students.</a:t>
            </a:r>
            <a:endParaRPr b="1" sz="3900"/>
          </a:p>
        </p:txBody>
      </p:sp>
      <p:cxnSp>
        <p:nvCxnSpPr>
          <p:cNvPr id="270" name="Google Shape;270;p8"/>
          <p:cNvCxnSpPr/>
          <p:nvPr/>
        </p:nvCxnSpPr>
        <p:spPr>
          <a:xfrm>
            <a:off x="6096000" y="2363035"/>
            <a:ext cx="0" cy="2411330"/>
          </a:xfrm>
          <a:prstGeom prst="straightConnector1">
            <a:avLst/>
          </a:prstGeom>
          <a:noFill/>
          <a:ln cap="flat" cmpd="sng" w="9525">
            <a:solidFill>
              <a:srgbClr val="F2F2F2"/>
            </a:solidFill>
            <a:prstDash val="solid"/>
            <a:miter lim="800000"/>
            <a:headEnd len="sm" w="sm" type="none"/>
            <a:tailEnd len="sm" w="sm" type="none"/>
          </a:ln>
        </p:spPr>
      </p:cxnSp>
      <p:sp>
        <p:nvSpPr>
          <p:cNvPr id="271" name="Google Shape;271;p8"/>
          <p:cNvSpPr txBox="1"/>
          <p:nvPr>
            <p:ph idx="12" type="sldNum"/>
          </p:nvPr>
        </p:nvSpPr>
        <p:spPr>
          <a:xfrm>
            <a:off x="11760000" y="6371351"/>
            <a:ext cx="432000" cy="432000"/>
          </a:xfrm>
          <a:prstGeom prst="rect">
            <a:avLst/>
          </a:prstGeom>
          <a:solidFill>
            <a:srgbClr val="0C0C0C"/>
          </a:solid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US"/>
              <a:t>‹#›</a:t>
            </a:fld>
            <a:endParaRPr/>
          </a:p>
        </p:txBody>
      </p:sp>
      <p:pic>
        <p:nvPicPr>
          <p:cNvPr id="272" name="Google Shape;272;p8"/>
          <p:cNvPicPr preferRelativeResize="0"/>
          <p:nvPr/>
        </p:nvPicPr>
        <p:blipFill>
          <a:blip r:embed="rId3">
            <a:alphaModFix/>
          </a:blip>
          <a:stretch>
            <a:fillRect/>
          </a:stretch>
        </p:blipFill>
        <p:spPr>
          <a:xfrm>
            <a:off x="10338001" y="5561400"/>
            <a:ext cx="1296586" cy="1296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9"/>
          <p:cNvSpPr txBox="1"/>
          <p:nvPr>
            <p:ph type="title"/>
          </p:nvPr>
        </p:nvSpPr>
        <p:spPr>
          <a:xfrm>
            <a:off x="432000" y="432000"/>
            <a:ext cx="11340000" cy="4320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Clr>
                <a:srgbClr val="3F3F3F"/>
              </a:buClr>
              <a:buSzPts val="3200"/>
              <a:buFont typeface="Corbel"/>
              <a:buNone/>
            </a:pPr>
            <a:r>
              <a:rPr lang="en-US" sz="4400"/>
              <a:t>Our  future plans </a:t>
            </a:r>
            <a:endParaRPr sz="4400"/>
          </a:p>
        </p:txBody>
      </p:sp>
      <p:sp>
        <p:nvSpPr>
          <p:cNvPr id="278" name="Google Shape;278;p9"/>
          <p:cNvSpPr txBox="1"/>
          <p:nvPr>
            <p:ph idx="3" type="body"/>
          </p:nvPr>
        </p:nvSpPr>
        <p:spPr>
          <a:xfrm>
            <a:off x="431800" y="1108125"/>
            <a:ext cx="11058300" cy="5263200"/>
          </a:xfrm>
          <a:prstGeom prst="rect">
            <a:avLst/>
          </a:prstGeom>
          <a:noFill/>
          <a:ln>
            <a:noFill/>
          </a:ln>
        </p:spPr>
        <p:txBody>
          <a:bodyPr anchorCtr="0" anchor="t" bIns="0" lIns="0" spcFirstLastPara="1" rIns="0" wrap="square" tIns="0">
            <a:noAutofit/>
          </a:bodyPr>
          <a:lstStyle/>
          <a:p>
            <a:pPr indent="-323850" lvl="0" marL="266700" rtl="0" algn="l">
              <a:lnSpc>
                <a:spcPct val="90000"/>
              </a:lnSpc>
              <a:spcBef>
                <a:spcPts val="0"/>
              </a:spcBef>
              <a:spcAft>
                <a:spcPts val="0"/>
              </a:spcAft>
              <a:buClr>
                <a:srgbClr val="3F3F3F"/>
              </a:buClr>
              <a:buSzPts val="3700"/>
              <a:buChar char="•"/>
            </a:pPr>
            <a:r>
              <a:rPr b="1" lang="en-US" sz="3700"/>
              <a:t>We have launched Mission Support 30, this mission is for leaders like you who can support, help or give mentoring to 30 under privileged people during their lifetime and become mentors for them.  This mission gives the purpose of life and satisfaction to the mentor and also 30 people of the society get benefitted. </a:t>
            </a:r>
            <a:endParaRPr b="1" sz="3700"/>
          </a:p>
          <a:p>
            <a:pPr indent="-323850" lvl="0" marL="266700" rtl="0" algn="l">
              <a:lnSpc>
                <a:spcPct val="90000"/>
              </a:lnSpc>
              <a:spcBef>
                <a:spcPts val="0"/>
              </a:spcBef>
              <a:spcAft>
                <a:spcPts val="0"/>
              </a:spcAft>
              <a:buSzPts val="3700"/>
              <a:buChar char="•"/>
            </a:pPr>
            <a:r>
              <a:rPr b="1" lang="en-US" sz="3700"/>
              <a:t>Stay Shelter </a:t>
            </a:r>
            <a:r>
              <a:rPr b="1" lang="en-US" sz="3700"/>
              <a:t>facilities</a:t>
            </a:r>
            <a:r>
              <a:rPr b="1" lang="en-US" sz="3700"/>
              <a:t> for poor students/unemployed</a:t>
            </a:r>
            <a:endParaRPr b="1" sz="3700"/>
          </a:p>
          <a:p>
            <a:pPr indent="-323850" lvl="0" marL="266700" rtl="0" algn="l">
              <a:lnSpc>
                <a:spcPct val="90000"/>
              </a:lnSpc>
              <a:spcBef>
                <a:spcPts val="1000"/>
              </a:spcBef>
              <a:spcAft>
                <a:spcPts val="0"/>
              </a:spcAft>
              <a:buClr>
                <a:srgbClr val="3F3F3F"/>
              </a:buClr>
              <a:buSzPts val="3700"/>
              <a:buChar char="•"/>
            </a:pPr>
            <a:r>
              <a:rPr b="1" lang="en-US" sz="3700"/>
              <a:t>We have started many other Missions. The information is available on the website. For more details you may visit </a:t>
            </a:r>
            <a:r>
              <a:rPr b="1" lang="en-US" sz="3700" u="sng">
                <a:solidFill>
                  <a:schemeClr val="hlink"/>
                </a:solidFill>
                <a:hlinkClick r:id="rId3"/>
              </a:rPr>
              <a:t>www.pitajitrust.org.in</a:t>
            </a:r>
            <a:r>
              <a:rPr b="1" lang="en-US" sz="3700"/>
              <a:t>  </a:t>
            </a:r>
            <a:endParaRPr b="1" sz="3700"/>
          </a:p>
        </p:txBody>
      </p:sp>
      <p:cxnSp>
        <p:nvCxnSpPr>
          <p:cNvPr id="279" name="Google Shape;279;p9"/>
          <p:cNvCxnSpPr/>
          <p:nvPr/>
        </p:nvCxnSpPr>
        <p:spPr>
          <a:xfrm>
            <a:off x="6096000" y="2363035"/>
            <a:ext cx="0" cy="2411330"/>
          </a:xfrm>
          <a:prstGeom prst="straightConnector1">
            <a:avLst/>
          </a:prstGeom>
          <a:noFill/>
          <a:ln cap="flat" cmpd="sng" w="9525">
            <a:solidFill>
              <a:srgbClr val="F2F2F2"/>
            </a:solidFill>
            <a:prstDash val="solid"/>
            <a:miter lim="800000"/>
            <a:headEnd len="sm" w="sm" type="none"/>
            <a:tailEnd len="sm" w="sm" type="none"/>
          </a:ln>
        </p:spPr>
      </p:cxnSp>
      <p:sp>
        <p:nvSpPr>
          <p:cNvPr id="280" name="Google Shape;280;p9"/>
          <p:cNvSpPr txBox="1"/>
          <p:nvPr>
            <p:ph idx="12" type="sldNum"/>
          </p:nvPr>
        </p:nvSpPr>
        <p:spPr>
          <a:xfrm>
            <a:off x="11760000" y="6371351"/>
            <a:ext cx="432000" cy="432000"/>
          </a:xfrm>
          <a:prstGeom prst="rect">
            <a:avLst/>
          </a:prstGeom>
          <a:solidFill>
            <a:srgbClr val="0C0C0C"/>
          </a:solid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US"/>
              <a:t>‹#›</a:t>
            </a:fld>
            <a:endParaRPr/>
          </a:p>
        </p:txBody>
      </p:sp>
      <p:pic>
        <p:nvPicPr>
          <p:cNvPr id="281" name="Google Shape;281;p9"/>
          <p:cNvPicPr preferRelativeResize="0"/>
          <p:nvPr/>
        </p:nvPicPr>
        <p:blipFill>
          <a:blip r:embed="rId4">
            <a:alphaModFix/>
          </a:blip>
          <a:stretch>
            <a:fillRect/>
          </a:stretch>
        </p:blipFill>
        <p:spPr>
          <a:xfrm>
            <a:off x="10338001" y="5561400"/>
            <a:ext cx="1296586" cy="12966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g31360b6a780_0_2"/>
          <p:cNvSpPr txBox="1"/>
          <p:nvPr>
            <p:ph type="title"/>
          </p:nvPr>
        </p:nvSpPr>
        <p:spPr>
          <a:xfrm>
            <a:off x="432000" y="432000"/>
            <a:ext cx="11340000" cy="4320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Clr>
                <a:srgbClr val="3F3F3F"/>
              </a:buClr>
              <a:buSzPts val="3200"/>
              <a:buFont typeface="Corbel"/>
              <a:buNone/>
            </a:pPr>
            <a:r>
              <a:rPr lang="en-US" sz="4400"/>
              <a:t>What is expected from YOU:</a:t>
            </a:r>
            <a:endParaRPr sz="4400"/>
          </a:p>
        </p:txBody>
      </p:sp>
      <p:sp>
        <p:nvSpPr>
          <p:cNvPr id="287" name="Google Shape;287;g31360b6a780_0_2"/>
          <p:cNvSpPr txBox="1"/>
          <p:nvPr>
            <p:ph idx="3" type="body"/>
          </p:nvPr>
        </p:nvSpPr>
        <p:spPr>
          <a:xfrm>
            <a:off x="431800" y="1108125"/>
            <a:ext cx="11058300" cy="5263200"/>
          </a:xfrm>
          <a:prstGeom prst="rect">
            <a:avLst/>
          </a:prstGeom>
          <a:noFill/>
          <a:ln>
            <a:noFill/>
          </a:ln>
        </p:spPr>
        <p:txBody>
          <a:bodyPr anchorCtr="0" anchor="t" bIns="0" lIns="0" spcFirstLastPara="1" rIns="0" wrap="square" tIns="0">
            <a:noAutofit/>
          </a:bodyPr>
          <a:lstStyle/>
          <a:p>
            <a:pPr indent="-393700" lvl="0" marL="266700" rtl="0" algn="l">
              <a:lnSpc>
                <a:spcPct val="100000"/>
              </a:lnSpc>
              <a:spcBef>
                <a:spcPts val="0"/>
              </a:spcBef>
              <a:spcAft>
                <a:spcPts val="0"/>
              </a:spcAft>
              <a:buClr>
                <a:schemeClr val="dk1"/>
              </a:buClr>
              <a:buSzPts val="3800"/>
              <a:buChar char="•"/>
            </a:pPr>
            <a:r>
              <a:rPr b="1" lang="en-US" sz="3800">
                <a:solidFill>
                  <a:schemeClr val="dk1"/>
                </a:solidFill>
                <a:latin typeface="Arial"/>
                <a:ea typeface="Arial"/>
                <a:cs typeface="Arial"/>
                <a:sym typeface="Arial"/>
              </a:rPr>
              <a:t>Appeal to You:</a:t>
            </a:r>
            <a:endParaRPr b="1" sz="3800">
              <a:solidFill>
                <a:schemeClr val="dk1"/>
              </a:solidFill>
              <a:latin typeface="Arial"/>
              <a:ea typeface="Arial"/>
              <a:cs typeface="Arial"/>
              <a:sym typeface="Arial"/>
            </a:endParaRPr>
          </a:p>
          <a:p>
            <a:pPr indent="-393700" lvl="0" marL="266700" rtl="0" algn="l">
              <a:lnSpc>
                <a:spcPct val="100000"/>
              </a:lnSpc>
              <a:spcBef>
                <a:spcPts val="0"/>
              </a:spcBef>
              <a:spcAft>
                <a:spcPts val="0"/>
              </a:spcAft>
              <a:buClr>
                <a:schemeClr val="dk1"/>
              </a:buClr>
              <a:buSzPts val="3800"/>
              <a:buChar char="•"/>
            </a:pPr>
            <a:r>
              <a:rPr b="1" lang="en-US" sz="3800">
                <a:solidFill>
                  <a:schemeClr val="dk1"/>
                </a:solidFill>
              </a:rPr>
              <a:t>You can </a:t>
            </a:r>
            <a:r>
              <a:rPr b="1" lang="en-US" sz="3800">
                <a:solidFill>
                  <a:schemeClr val="dk1"/>
                </a:solidFill>
                <a:latin typeface="Arial"/>
                <a:ea typeface="Arial"/>
                <a:cs typeface="Arial"/>
                <a:sym typeface="Arial"/>
              </a:rPr>
              <a:t>join as a Mentor, as a Leader, as a Student or as a beneficiary or whatever you may like your job.</a:t>
            </a:r>
            <a:endParaRPr b="1" sz="3800">
              <a:solidFill>
                <a:schemeClr val="dk1"/>
              </a:solidFill>
              <a:latin typeface="Arial"/>
              <a:ea typeface="Arial"/>
              <a:cs typeface="Arial"/>
              <a:sym typeface="Arial"/>
            </a:endParaRPr>
          </a:p>
          <a:p>
            <a:pPr indent="-393700" lvl="0" marL="266700" rtl="0" algn="l">
              <a:lnSpc>
                <a:spcPct val="100000"/>
              </a:lnSpc>
              <a:spcBef>
                <a:spcPts val="0"/>
              </a:spcBef>
              <a:spcAft>
                <a:spcPts val="0"/>
              </a:spcAft>
              <a:buClr>
                <a:schemeClr val="dk1"/>
              </a:buClr>
              <a:buSzPts val="3800"/>
              <a:buFont typeface="Arial"/>
              <a:buChar char="•"/>
            </a:pPr>
            <a:r>
              <a:rPr b="1" lang="en-US" sz="3800">
                <a:solidFill>
                  <a:schemeClr val="dk1"/>
                </a:solidFill>
                <a:latin typeface="Arial"/>
                <a:ea typeface="Arial"/>
                <a:cs typeface="Arial"/>
                <a:sym typeface="Arial"/>
              </a:rPr>
              <a:t>Please join us for the Noble cause of social upliftment.</a:t>
            </a:r>
            <a:endParaRPr b="1" sz="3800">
              <a:solidFill>
                <a:schemeClr val="dk1"/>
              </a:solidFill>
            </a:endParaRPr>
          </a:p>
          <a:p>
            <a:pPr indent="-393700" lvl="0" marL="266700" rtl="0" algn="l">
              <a:lnSpc>
                <a:spcPct val="100000"/>
              </a:lnSpc>
              <a:spcBef>
                <a:spcPts val="0"/>
              </a:spcBef>
              <a:spcAft>
                <a:spcPts val="0"/>
              </a:spcAft>
              <a:buSzPts val="3800"/>
              <a:buChar char="•"/>
            </a:pPr>
            <a:r>
              <a:rPr b="1" lang="en-US" sz="3800">
                <a:solidFill>
                  <a:schemeClr val="dk1"/>
                </a:solidFill>
                <a:latin typeface="Arial"/>
                <a:ea typeface="Arial"/>
                <a:cs typeface="Arial"/>
                <a:sym typeface="Arial"/>
              </a:rPr>
              <a:t> You can join  for Any above MISSION.</a:t>
            </a:r>
            <a:endParaRPr b="1" sz="3800">
              <a:solidFill>
                <a:schemeClr val="dk1"/>
              </a:solidFill>
            </a:endParaRPr>
          </a:p>
          <a:p>
            <a:pPr indent="-393700" lvl="0" marL="266700" rtl="0" algn="l">
              <a:lnSpc>
                <a:spcPct val="100000"/>
              </a:lnSpc>
              <a:spcBef>
                <a:spcPts val="0"/>
              </a:spcBef>
              <a:spcAft>
                <a:spcPts val="0"/>
              </a:spcAft>
              <a:buSzPts val="3800"/>
              <a:buChar char="•"/>
            </a:pPr>
            <a:r>
              <a:rPr b="1" lang="en-US" sz="3800">
                <a:solidFill>
                  <a:schemeClr val="dk1"/>
                </a:solidFill>
                <a:latin typeface="Arial"/>
                <a:ea typeface="Arial"/>
                <a:cs typeface="Arial"/>
                <a:sym typeface="Arial"/>
              </a:rPr>
              <a:t>You can also message on this Group for your interest.</a:t>
            </a:r>
            <a:endParaRPr b="1" sz="3800"/>
          </a:p>
        </p:txBody>
      </p:sp>
      <p:cxnSp>
        <p:nvCxnSpPr>
          <p:cNvPr id="288" name="Google Shape;288;g31360b6a780_0_2"/>
          <p:cNvCxnSpPr/>
          <p:nvPr/>
        </p:nvCxnSpPr>
        <p:spPr>
          <a:xfrm>
            <a:off x="6096000" y="2363035"/>
            <a:ext cx="0" cy="2411400"/>
          </a:xfrm>
          <a:prstGeom prst="straightConnector1">
            <a:avLst/>
          </a:prstGeom>
          <a:noFill/>
          <a:ln cap="flat" cmpd="sng" w="9525">
            <a:solidFill>
              <a:srgbClr val="F2F2F2"/>
            </a:solidFill>
            <a:prstDash val="solid"/>
            <a:miter lim="800000"/>
            <a:headEnd len="sm" w="sm" type="none"/>
            <a:tailEnd len="sm" w="sm" type="none"/>
          </a:ln>
        </p:spPr>
      </p:cxnSp>
      <p:sp>
        <p:nvSpPr>
          <p:cNvPr id="289" name="Google Shape;289;g31360b6a780_0_2"/>
          <p:cNvSpPr txBox="1"/>
          <p:nvPr>
            <p:ph idx="12" type="sldNum"/>
          </p:nvPr>
        </p:nvSpPr>
        <p:spPr>
          <a:xfrm>
            <a:off x="11760000" y="6371351"/>
            <a:ext cx="432000" cy="432000"/>
          </a:xfrm>
          <a:prstGeom prst="rect">
            <a:avLst/>
          </a:prstGeom>
          <a:solidFill>
            <a:srgbClr val="0C0C0C"/>
          </a:solid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US"/>
              <a:t>‹#›</a:t>
            </a:fld>
            <a:endParaRPr/>
          </a:p>
        </p:txBody>
      </p:sp>
      <p:pic>
        <p:nvPicPr>
          <p:cNvPr id="290" name="Google Shape;290;g31360b6a780_0_2"/>
          <p:cNvPicPr preferRelativeResize="0"/>
          <p:nvPr/>
        </p:nvPicPr>
        <p:blipFill>
          <a:blip r:embed="rId3">
            <a:alphaModFix/>
          </a:blip>
          <a:stretch>
            <a:fillRect/>
          </a:stretch>
        </p:blipFill>
        <p:spPr>
          <a:xfrm>
            <a:off x="10338001" y="5561400"/>
            <a:ext cx="1296586" cy="12966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g31360b6a780_0_9"/>
          <p:cNvSpPr txBox="1"/>
          <p:nvPr>
            <p:ph type="title"/>
          </p:nvPr>
        </p:nvSpPr>
        <p:spPr>
          <a:xfrm>
            <a:off x="432000" y="432000"/>
            <a:ext cx="11340000" cy="4320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Clr>
                <a:srgbClr val="3F3F3F"/>
              </a:buClr>
              <a:buSzPts val="3200"/>
              <a:buFont typeface="Corbel"/>
              <a:buNone/>
            </a:pPr>
            <a:r>
              <a:rPr lang="en-US" sz="4800"/>
              <a:t>What You have to do:</a:t>
            </a:r>
            <a:endParaRPr sz="4800"/>
          </a:p>
        </p:txBody>
      </p:sp>
      <p:sp>
        <p:nvSpPr>
          <p:cNvPr id="296" name="Google Shape;296;g31360b6a780_0_9"/>
          <p:cNvSpPr txBox="1"/>
          <p:nvPr>
            <p:ph idx="3" type="body"/>
          </p:nvPr>
        </p:nvSpPr>
        <p:spPr>
          <a:xfrm>
            <a:off x="431800" y="1108125"/>
            <a:ext cx="11058300" cy="5695200"/>
          </a:xfrm>
          <a:prstGeom prst="rect">
            <a:avLst/>
          </a:prstGeom>
          <a:noFill/>
          <a:ln>
            <a:noFill/>
          </a:ln>
        </p:spPr>
        <p:txBody>
          <a:bodyPr anchorCtr="0" anchor="t" bIns="0" lIns="0" spcFirstLastPara="1" rIns="0" wrap="square" tIns="0">
            <a:noAutofit/>
          </a:bodyPr>
          <a:lstStyle/>
          <a:p>
            <a:pPr indent="-469900" lvl="0" marL="457200" rtl="0" algn="l">
              <a:lnSpc>
                <a:spcPct val="100000"/>
              </a:lnSpc>
              <a:spcBef>
                <a:spcPts val="0"/>
              </a:spcBef>
              <a:spcAft>
                <a:spcPts val="0"/>
              </a:spcAft>
              <a:buClr>
                <a:schemeClr val="dk1"/>
              </a:buClr>
              <a:buSzPts val="3800"/>
              <a:buChar char="•"/>
            </a:pPr>
            <a:r>
              <a:rPr b="1" lang="en-US" sz="3800">
                <a:solidFill>
                  <a:schemeClr val="dk1"/>
                </a:solidFill>
              </a:rPr>
              <a:t>Be Focus on One Mission.</a:t>
            </a:r>
            <a:endParaRPr b="1" sz="3800">
              <a:solidFill>
                <a:schemeClr val="dk1"/>
              </a:solidFill>
            </a:endParaRPr>
          </a:p>
          <a:p>
            <a:pPr indent="-469900" lvl="0" marL="457200" rtl="0" algn="l">
              <a:lnSpc>
                <a:spcPct val="100000"/>
              </a:lnSpc>
              <a:spcBef>
                <a:spcPts val="0"/>
              </a:spcBef>
              <a:spcAft>
                <a:spcPts val="0"/>
              </a:spcAft>
              <a:buClr>
                <a:schemeClr val="dk1"/>
              </a:buClr>
              <a:buSzPts val="3800"/>
              <a:buChar char="•"/>
            </a:pPr>
            <a:r>
              <a:rPr b="1" lang="en-US" sz="3800">
                <a:solidFill>
                  <a:schemeClr val="dk1"/>
                </a:solidFill>
              </a:rPr>
              <a:t>You can Participate by way of </a:t>
            </a:r>
            <a:endParaRPr b="1" sz="3800">
              <a:solidFill>
                <a:schemeClr val="dk1"/>
              </a:solidFill>
            </a:endParaRPr>
          </a:p>
          <a:p>
            <a:pPr indent="-469900" lvl="0" marL="457200" rtl="0" algn="l">
              <a:lnSpc>
                <a:spcPct val="100000"/>
              </a:lnSpc>
              <a:spcBef>
                <a:spcPts val="0"/>
              </a:spcBef>
              <a:spcAft>
                <a:spcPts val="0"/>
              </a:spcAft>
              <a:buClr>
                <a:schemeClr val="dk1"/>
              </a:buClr>
              <a:buSzPts val="3800"/>
              <a:buChar char="•"/>
            </a:pPr>
            <a:r>
              <a:rPr b="1" lang="en-US" sz="3800">
                <a:solidFill>
                  <a:schemeClr val="dk1"/>
                </a:solidFill>
              </a:rPr>
              <a:t>Your Talent/ Your influence/Gather people/Money/Time/organising events.</a:t>
            </a:r>
            <a:endParaRPr b="1" sz="3800">
              <a:solidFill>
                <a:schemeClr val="dk1"/>
              </a:solidFill>
            </a:endParaRPr>
          </a:p>
          <a:p>
            <a:pPr indent="-469900" lvl="0" marL="457200" rtl="0" algn="l">
              <a:lnSpc>
                <a:spcPct val="100000"/>
              </a:lnSpc>
              <a:spcBef>
                <a:spcPts val="0"/>
              </a:spcBef>
              <a:spcAft>
                <a:spcPts val="0"/>
              </a:spcAft>
              <a:buClr>
                <a:schemeClr val="dk1"/>
              </a:buClr>
              <a:buSzPts val="3800"/>
              <a:buChar char="•"/>
            </a:pPr>
            <a:r>
              <a:rPr b="1" lang="en-US" sz="3800">
                <a:solidFill>
                  <a:schemeClr val="dk1"/>
                </a:solidFill>
              </a:rPr>
              <a:t>WhattsApp group are formed for Leader L1/ L2/L3.</a:t>
            </a:r>
            <a:endParaRPr b="1" sz="3800">
              <a:solidFill>
                <a:schemeClr val="dk1"/>
              </a:solidFill>
            </a:endParaRPr>
          </a:p>
          <a:p>
            <a:pPr indent="-469900" lvl="0" marL="457200" rtl="0" algn="l">
              <a:lnSpc>
                <a:spcPct val="100000"/>
              </a:lnSpc>
              <a:spcBef>
                <a:spcPts val="0"/>
              </a:spcBef>
              <a:spcAft>
                <a:spcPts val="0"/>
              </a:spcAft>
              <a:buClr>
                <a:schemeClr val="dk1"/>
              </a:buClr>
              <a:buSzPts val="3800"/>
              <a:buChar char="•"/>
            </a:pPr>
            <a:r>
              <a:rPr b="1" lang="en-US" sz="3800">
                <a:solidFill>
                  <a:schemeClr val="dk1"/>
                </a:solidFill>
              </a:rPr>
              <a:t>Please do not post any other message in Group. </a:t>
            </a:r>
            <a:endParaRPr b="1" sz="3800">
              <a:solidFill>
                <a:schemeClr val="dk1"/>
              </a:solidFill>
            </a:endParaRPr>
          </a:p>
          <a:p>
            <a:pPr indent="-469900" lvl="0" marL="457200" rtl="0" algn="l">
              <a:lnSpc>
                <a:spcPct val="100000"/>
              </a:lnSpc>
              <a:spcBef>
                <a:spcPts val="0"/>
              </a:spcBef>
              <a:spcAft>
                <a:spcPts val="0"/>
              </a:spcAft>
              <a:buClr>
                <a:schemeClr val="dk1"/>
              </a:buClr>
              <a:buSzPts val="3800"/>
              <a:buChar char="•"/>
            </a:pPr>
            <a:r>
              <a:rPr b="1" lang="en-US" sz="3800">
                <a:solidFill>
                  <a:schemeClr val="dk1"/>
                </a:solidFill>
              </a:rPr>
              <a:t>Post only about Foundation activities</a:t>
            </a:r>
            <a:endParaRPr b="1" sz="3800">
              <a:solidFill>
                <a:schemeClr val="dk1"/>
              </a:solidFill>
            </a:endParaRPr>
          </a:p>
          <a:p>
            <a:pPr indent="-393700" lvl="0" marL="266700" rtl="0" algn="l">
              <a:lnSpc>
                <a:spcPct val="100000"/>
              </a:lnSpc>
              <a:spcBef>
                <a:spcPts val="0"/>
              </a:spcBef>
              <a:spcAft>
                <a:spcPts val="0"/>
              </a:spcAft>
              <a:buClr>
                <a:schemeClr val="dk1"/>
              </a:buClr>
              <a:buSzPts val="3800"/>
              <a:buFont typeface="Arial"/>
              <a:buChar char="•"/>
            </a:pPr>
            <a:r>
              <a:rPr b="1" lang="en-US" sz="3800">
                <a:solidFill>
                  <a:schemeClr val="dk1"/>
                </a:solidFill>
                <a:latin typeface="Arial"/>
                <a:ea typeface="Arial"/>
                <a:cs typeface="Arial"/>
                <a:sym typeface="Arial"/>
              </a:rPr>
              <a:t>Please join us for the Noble cause of social upliftment.</a:t>
            </a:r>
            <a:endParaRPr b="1" sz="3800">
              <a:solidFill>
                <a:schemeClr val="dk1"/>
              </a:solidFill>
              <a:latin typeface="Arial"/>
              <a:ea typeface="Arial"/>
              <a:cs typeface="Arial"/>
              <a:sym typeface="Arial"/>
            </a:endParaRPr>
          </a:p>
          <a:p>
            <a:pPr indent="-393700" lvl="0" marL="266700" rtl="0" algn="l">
              <a:lnSpc>
                <a:spcPct val="100000"/>
              </a:lnSpc>
              <a:spcBef>
                <a:spcPts val="0"/>
              </a:spcBef>
              <a:spcAft>
                <a:spcPts val="0"/>
              </a:spcAft>
              <a:buClr>
                <a:schemeClr val="dk1"/>
              </a:buClr>
              <a:buSzPts val="3800"/>
              <a:buFont typeface="Arial"/>
              <a:buChar char="•"/>
            </a:pPr>
            <a:r>
              <a:rPr b="1" lang="en-US" sz="3800">
                <a:solidFill>
                  <a:schemeClr val="dk1"/>
                </a:solidFill>
                <a:latin typeface="Arial"/>
                <a:ea typeface="Arial"/>
                <a:cs typeface="Arial"/>
                <a:sym typeface="Arial"/>
              </a:rPr>
              <a:t>Your Q &amp; A</a:t>
            </a:r>
            <a:endParaRPr b="1" sz="3800">
              <a:solidFill>
                <a:schemeClr val="dk1"/>
              </a:solidFill>
              <a:latin typeface="Arial"/>
              <a:ea typeface="Arial"/>
              <a:cs typeface="Arial"/>
              <a:sym typeface="Arial"/>
            </a:endParaRPr>
          </a:p>
        </p:txBody>
      </p:sp>
      <p:cxnSp>
        <p:nvCxnSpPr>
          <p:cNvPr id="297" name="Google Shape;297;g31360b6a780_0_9"/>
          <p:cNvCxnSpPr/>
          <p:nvPr/>
        </p:nvCxnSpPr>
        <p:spPr>
          <a:xfrm>
            <a:off x="6096000" y="2363035"/>
            <a:ext cx="0" cy="2411400"/>
          </a:xfrm>
          <a:prstGeom prst="straightConnector1">
            <a:avLst/>
          </a:prstGeom>
          <a:noFill/>
          <a:ln cap="flat" cmpd="sng" w="9525">
            <a:solidFill>
              <a:srgbClr val="F2F2F2"/>
            </a:solidFill>
            <a:prstDash val="solid"/>
            <a:miter lim="800000"/>
            <a:headEnd len="sm" w="sm" type="none"/>
            <a:tailEnd len="sm" w="sm" type="none"/>
          </a:ln>
        </p:spPr>
      </p:cxnSp>
      <p:sp>
        <p:nvSpPr>
          <p:cNvPr id="298" name="Google Shape;298;g31360b6a780_0_9"/>
          <p:cNvSpPr txBox="1"/>
          <p:nvPr>
            <p:ph idx="12" type="sldNum"/>
          </p:nvPr>
        </p:nvSpPr>
        <p:spPr>
          <a:xfrm>
            <a:off x="11760000" y="6371351"/>
            <a:ext cx="432000" cy="432000"/>
          </a:xfrm>
          <a:prstGeom prst="rect">
            <a:avLst/>
          </a:prstGeom>
          <a:solidFill>
            <a:srgbClr val="0C0C0C"/>
          </a:solid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US"/>
              <a:t>‹#›</a:t>
            </a:fld>
            <a:endParaRPr/>
          </a:p>
        </p:txBody>
      </p:sp>
      <p:pic>
        <p:nvPicPr>
          <p:cNvPr id="299" name="Google Shape;299;g31360b6a780_0_9"/>
          <p:cNvPicPr preferRelativeResize="0"/>
          <p:nvPr/>
        </p:nvPicPr>
        <p:blipFill>
          <a:blip r:embed="rId3">
            <a:alphaModFix/>
          </a:blip>
          <a:stretch>
            <a:fillRect/>
          </a:stretch>
        </p:blipFill>
        <p:spPr>
          <a:xfrm>
            <a:off x="10338001" y="5561400"/>
            <a:ext cx="1296586" cy="12966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pic>
        <p:nvPicPr>
          <p:cNvPr descr="hand clapping" id="304" name="Google Shape;304;p13"/>
          <p:cNvPicPr preferRelativeResize="0"/>
          <p:nvPr>
            <p:ph idx="2" type="pic"/>
          </p:nvPr>
        </p:nvPicPr>
        <p:blipFill rotWithShape="1">
          <a:blip r:embed="rId3">
            <a:alphaModFix/>
          </a:blip>
          <a:srcRect b="0" l="0" r="0" t="0"/>
          <a:stretch/>
        </p:blipFill>
        <p:spPr>
          <a:xfrm>
            <a:off x="0" y="26988"/>
            <a:ext cx="9780103" cy="6804025"/>
          </a:xfrm>
          <a:prstGeom prst="rect">
            <a:avLst/>
          </a:prstGeom>
          <a:solidFill>
            <a:srgbClr val="D8D8D8"/>
          </a:solidFill>
          <a:ln>
            <a:noFill/>
          </a:ln>
        </p:spPr>
      </p:pic>
      <p:sp>
        <p:nvSpPr>
          <p:cNvPr id="305" name="Google Shape;305;p13"/>
          <p:cNvSpPr txBox="1"/>
          <p:nvPr>
            <p:ph type="ctrTitle"/>
          </p:nvPr>
        </p:nvSpPr>
        <p:spPr>
          <a:xfrm>
            <a:off x="6749400" y="1549825"/>
            <a:ext cx="5442600" cy="1208700"/>
          </a:xfrm>
          <a:prstGeom prst="rect">
            <a:avLst/>
          </a:prstGeom>
          <a:solidFill>
            <a:schemeClr val="lt1"/>
          </a:solidFill>
          <a:ln>
            <a:noFill/>
          </a:ln>
        </p:spPr>
        <p:txBody>
          <a:bodyPr anchorCtr="0" anchor="t" bIns="180000" lIns="180000" spcFirstLastPara="1" rIns="252000" wrap="square" tIns="180000">
            <a:noAutofit/>
          </a:bodyPr>
          <a:lstStyle/>
          <a:p>
            <a:pPr indent="0" lvl="0" marL="0" rtl="0" algn="l">
              <a:lnSpc>
                <a:spcPct val="90000"/>
              </a:lnSpc>
              <a:spcBef>
                <a:spcPts val="0"/>
              </a:spcBef>
              <a:spcAft>
                <a:spcPts val="0"/>
              </a:spcAft>
              <a:buClr>
                <a:srgbClr val="3F3F3F"/>
              </a:buClr>
              <a:buSzPts val="6000"/>
              <a:buFont typeface="Corbel"/>
              <a:buNone/>
            </a:pPr>
            <a:r>
              <a:rPr lang="en-US" sz="8600"/>
              <a:t>Thank You</a:t>
            </a:r>
            <a:endParaRPr sz="8600"/>
          </a:p>
        </p:txBody>
      </p:sp>
      <p:sp>
        <p:nvSpPr>
          <p:cNvPr id="306" name="Google Shape;306;p13"/>
          <p:cNvSpPr txBox="1"/>
          <p:nvPr>
            <p:ph idx="1" type="body"/>
          </p:nvPr>
        </p:nvSpPr>
        <p:spPr>
          <a:xfrm>
            <a:off x="8051375" y="3144050"/>
            <a:ext cx="3317100" cy="695700"/>
          </a:xfrm>
          <a:prstGeom prst="rect">
            <a:avLst/>
          </a:prstGeom>
          <a:solidFill>
            <a:srgbClr val="3F3F3F"/>
          </a:solidFill>
          <a:ln>
            <a:noFill/>
          </a:ln>
        </p:spPr>
        <p:txBody>
          <a:bodyPr anchorCtr="0" anchor="ctr" bIns="0" lIns="0" spcFirstLastPara="1" rIns="72000" wrap="square" tIns="0">
            <a:noAutofit/>
          </a:bodyPr>
          <a:lstStyle/>
          <a:p>
            <a:pPr indent="0" lvl="0" marL="0" rtl="0" algn="r">
              <a:lnSpc>
                <a:spcPct val="90000"/>
              </a:lnSpc>
              <a:spcBef>
                <a:spcPts val="0"/>
              </a:spcBef>
              <a:spcAft>
                <a:spcPts val="0"/>
              </a:spcAft>
              <a:buClr>
                <a:schemeClr val="lt1"/>
              </a:buClr>
              <a:buSzPts val="1800"/>
              <a:buNone/>
            </a:pPr>
            <a:r>
              <a:rPr lang="en-US" sz="3000"/>
              <a:t>Shri Buddharakshit</a:t>
            </a:r>
            <a:endParaRPr sz="3000"/>
          </a:p>
        </p:txBody>
      </p:sp>
      <p:pic>
        <p:nvPicPr>
          <p:cNvPr descr="User" id="307" name="Google Shape;307;p13" title="Icon - Presenter Name"/>
          <p:cNvPicPr preferRelativeResize="0"/>
          <p:nvPr/>
        </p:nvPicPr>
        <p:blipFill rotWithShape="1">
          <a:blip r:embed="rId4">
            <a:alphaModFix/>
          </a:blip>
          <a:srcRect b="0" l="0" r="0" t="0"/>
          <a:stretch/>
        </p:blipFill>
        <p:spPr>
          <a:xfrm>
            <a:off x="11485495" y="3447368"/>
            <a:ext cx="218900" cy="218900"/>
          </a:xfrm>
          <a:prstGeom prst="rect">
            <a:avLst/>
          </a:prstGeom>
          <a:noFill/>
          <a:ln>
            <a:noFill/>
          </a:ln>
        </p:spPr>
      </p:pic>
      <p:sp>
        <p:nvSpPr>
          <p:cNvPr id="308" name="Google Shape;308;p13"/>
          <p:cNvSpPr txBox="1"/>
          <p:nvPr>
            <p:ph idx="3" type="body"/>
          </p:nvPr>
        </p:nvSpPr>
        <p:spPr>
          <a:xfrm>
            <a:off x="8051425" y="3839750"/>
            <a:ext cx="3317100" cy="515400"/>
          </a:xfrm>
          <a:prstGeom prst="rect">
            <a:avLst/>
          </a:prstGeom>
          <a:solidFill>
            <a:srgbClr val="3F3F3F"/>
          </a:solidFill>
          <a:ln>
            <a:noFill/>
          </a:ln>
        </p:spPr>
        <p:txBody>
          <a:bodyPr anchorCtr="0" anchor="ctr" bIns="0" lIns="0" spcFirstLastPara="1" rIns="72000" wrap="square" tIns="0">
            <a:noAutofit/>
          </a:bodyPr>
          <a:lstStyle/>
          <a:p>
            <a:pPr indent="0" lvl="0" marL="0" rtl="0" algn="r">
              <a:lnSpc>
                <a:spcPct val="90000"/>
              </a:lnSpc>
              <a:spcBef>
                <a:spcPts val="0"/>
              </a:spcBef>
              <a:spcAft>
                <a:spcPts val="0"/>
              </a:spcAft>
              <a:buClr>
                <a:schemeClr val="lt1"/>
              </a:buClr>
              <a:buSzPts val="1800"/>
              <a:buNone/>
            </a:pPr>
            <a:r>
              <a:rPr lang="en-US" sz="3700"/>
              <a:t>9860258907</a:t>
            </a:r>
            <a:endParaRPr sz="3700"/>
          </a:p>
        </p:txBody>
      </p:sp>
      <p:pic>
        <p:nvPicPr>
          <p:cNvPr descr="Smart Phone" id="309" name="Google Shape;309;p13" title="Icon - Presenter Phone Number"/>
          <p:cNvPicPr preferRelativeResize="0"/>
          <p:nvPr/>
        </p:nvPicPr>
        <p:blipFill rotWithShape="1">
          <a:blip r:embed="rId5">
            <a:alphaModFix/>
          </a:blip>
          <a:srcRect b="0" l="0" r="0" t="0"/>
          <a:stretch/>
        </p:blipFill>
        <p:spPr>
          <a:xfrm>
            <a:off x="11485495" y="4355103"/>
            <a:ext cx="218900" cy="218900"/>
          </a:xfrm>
          <a:prstGeom prst="rect">
            <a:avLst/>
          </a:prstGeom>
          <a:noFill/>
          <a:ln>
            <a:noFill/>
          </a:ln>
        </p:spPr>
      </p:pic>
      <p:sp>
        <p:nvSpPr>
          <p:cNvPr id="310" name="Google Shape;310;p13"/>
          <p:cNvSpPr txBox="1"/>
          <p:nvPr>
            <p:ph idx="4" type="body"/>
          </p:nvPr>
        </p:nvSpPr>
        <p:spPr>
          <a:xfrm>
            <a:off x="8051375" y="4398050"/>
            <a:ext cx="3317100" cy="515400"/>
          </a:xfrm>
          <a:prstGeom prst="rect">
            <a:avLst/>
          </a:prstGeom>
          <a:solidFill>
            <a:srgbClr val="3F3F3F"/>
          </a:solidFill>
          <a:ln>
            <a:noFill/>
          </a:ln>
        </p:spPr>
        <p:txBody>
          <a:bodyPr anchorCtr="0" anchor="ctr" bIns="0" lIns="0" spcFirstLastPara="1" rIns="72000" wrap="square" tIns="0">
            <a:noAutofit/>
          </a:bodyPr>
          <a:lstStyle/>
          <a:p>
            <a:pPr indent="0" lvl="0" marL="0" rtl="0" algn="r">
              <a:lnSpc>
                <a:spcPct val="90000"/>
              </a:lnSpc>
              <a:spcBef>
                <a:spcPts val="0"/>
              </a:spcBef>
              <a:spcAft>
                <a:spcPts val="0"/>
              </a:spcAft>
              <a:buClr>
                <a:schemeClr val="lt1"/>
              </a:buClr>
              <a:buSzPts val="1800"/>
              <a:buNone/>
            </a:pPr>
            <a:r>
              <a:rPr b="1" lang="en-US" sz="2100"/>
              <a:t>pitajipanchbhai@gmail.com</a:t>
            </a:r>
            <a:endParaRPr b="1" sz="2100"/>
          </a:p>
        </p:txBody>
      </p:sp>
      <p:pic>
        <p:nvPicPr>
          <p:cNvPr descr="Envelope" id="311" name="Google Shape;311;p13" title="Icon Presenter Email"/>
          <p:cNvPicPr preferRelativeResize="0"/>
          <p:nvPr/>
        </p:nvPicPr>
        <p:blipFill rotWithShape="1">
          <a:blip r:embed="rId6">
            <a:alphaModFix/>
          </a:blip>
          <a:srcRect b="0" l="0" r="0" t="0"/>
          <a:stretch/>
        </p:blipFill>
        <p:spPr>
          <a:xfrm>
            <a:off x="11485495" y="4703551"/>
            <a:ext cx="218900" cy="218900"/>
          </a:xfrm>
          <a:prstGeom prst="rect">
            <a:avLst/>
          </a:prstGeom>
          <a:noFill/>
          <a:ln>
            <a:noFill/>
          </a:ln>
        </p:spPr>
      </p:pic>
      <p:sp>
        <p:nvSpPr>
          <p:cNvPr id="312" name="Google Shape;312;p13"/>
          <p:cNvSpPr txBox="1"/>
          <p:nvPr>
            <p:ph idx="5" type="body"/>
          </p:nvPr>
        </p:nvSpPr>
        <p:spPr>
          <a:xfrm>
            <a:off x="8051375" y="4956350"/>
            <a:ext cx="3317100" cy="515400"/>
          </a:xfrm>
          <a:prstGeom prst="rect">
            <a:avLst/>
          </a:prstGeom>
          <a:solidFill>
            <a:srgbClr val="3F3F3F"/>
          </a:solidFill>
          <a:ln>
            <a:noFill/>
          </a:ln>
        </p:spPr>
        <p:txBody>
          <a:bodyPr anchorCtr="0" anchor="ctr" bIns="0" lIns="0" spcFirstLastPara="1" rIns="72000" wrap="square" tIns="0">
            <a:noAutofit/>
          </a:bodyPr>
          <a:lstStyle/>
          <a:p>
            <a:pPr indent="0" lvl="0" marL="0" rtl="0" algn="r">
              <a:lnSpc>
                <a:spcPct val="90000"/>
              </a:lnSpc>
              <a:spcBef>
                <a:spcPts val="0"/>
              </a:spcBef>
              <a:spcAft>
                <a:spcPts val="0"/>
              </a:spcAft>
              <a:buClr>
                <a:schemeClr val="lt1"/>
              </a:buClr>
              <a:buSzPts val="1800"/>
              <a:buNone/>
            </a:pPr>
            <a:r>
              <a:rPr b="1" lang="en-US" sz="2500"/>
              <a:t> </a:t>
            </a:r>
            <a:r>
              <a:rPr b="1" lang="en-US" sz="2500" u="sng">
                <a:solidFill>
                  <a:schemeClr val="hlink"/>
                </a:solidFill>
                <a:hlinkClick r:id="rId7"/>
              </a:rPr>
              <a:t>www.pitajitrust.org.in</a:t>
            </a:r>
            <a:r>
              <a:rPr b="1" lang="en-US" sz="2500"/>
              <a:t>  </a:t>
            </a:r>
            <a:endParaRPr b="1" sz="2500"/>
          </a:p>
        </p:txBody>
      </p:sp>
      <p:pic>
        <p:nvPicPr>
          <p:cNvPr descr="Link" id="313" name="Google Shape;313;p13"/>
          <p:cNvPicPr preferRelativeResize="0"/>
          <p:nvPr/>
        </p:nvPicPr>
        <p:blipFill rotWithShape="1">
          <a:blip r:embed="rId8">
            <a:alphaModFix/>
          </a:blip>
          <a:srcRect b="0" l="0" r="0" t="0"/>
          <a:stretch/>
        </p:blipFill>
        <p:spPr>
          <a:xfrm>
            <a:off x="11472552" y="5040763"/>
            <a:ext cx="244786" cy="244786"/>
          </a:xfrm>
          <a:prstGeom prst="rect">
            <a:avLst/>
          </a:prstGeom>
          <a:noFill/>
          <a:ln>
            <a:noFill/>
          </a:ln>
        </p:spPr>
      </p:pic>
      <p:sp>
        <p:nvSpPr>
          <p:cNvPr id="314" name="Google Shape;314;p13"/>
          <p:cNvSpPr txBox="1"/>
          <p:nvPr>
            <p:ph idx="12" type="sldNum"/>
          </p:nvPr>
        </p:nvSpPr>
        <p:spPr>
          <a:xfrm>
            <a:off x="11760000" y="6371351"/>
            <a:ext cx="432000" cy="432000"/>
          </a:xfrm>
          <a:prstGeom prst="rect">
            <a:avLst/>
          </a:prstGeom>
          <a:solidFill>
            <a:srgbClr val="0C0C0C"/>
          </a:solid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US"/>
              <a:t>‹#›</a:t>
            </a:fld>
            <a:endParaRPr/>
          </a:p>
        </p:txBody>
      </p:sp>
      <p:sp>
        <p:nvSpPr>
          <p:cNvPr id="315" name="Google Shape;315;p13"/>
          <p:cNvSpPr txBox="1"/>
          <p:nvPr/>
        </p:nvSpPr>
        <p:spPr>
          <a:xfrm>
            <a:off x="2657975" y="5285550"/>
            <a:ext cx="4231200" cy="13761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t/>
            </a:r>
            <a:endParaRPr b="1" sz="8600">
              <a:solidFill>
                <a:schemeClr val="dk2"/>
              </a:solidFill>
              <a:latin typeface="Corbel"/>
              <a:ea typeface="Corbel"/>
              <a:cs typeface="Corbel"/>
              <a:sym typeface="Corbel"/>
            </a:endParaRPr>
          </a:p>
        </p:txBody>
      </p:sp>
      <p:pic>
        <p:nvPicPr>
          <p:cNvPr id="316" name="Google Shape;316;p13"/>
          <p:cNvPicPr preferRelativeResize="0"/>
          <p:nvPr/>
        </p:nvPicPr>
        <p:blipFill>
          <a:blip r:embed="rId9">
            <a:alphaModFix/>
          </a:blip>
          <a:stretch>
            <a:fillRect/>
          </a:stretch>
        </p:blipFill>
        <p:spPr>
          <a:xfrm>
            <a:off x="10338001" y="5561400"/>
            <a:ext cx="1296586" cy="12966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Custom 129">
      <a:dk1>
        <a:srgbClr val="000000"/>
      </a:dk1>
      <a:lt1>
        <a:srgbClr val="FFFFFF"/>
      </a:lt1>
      <a:dk2>
        <a:srgbClr val="3F3F3F"/>
      </a:dk2>
      <a:lt2>
        <a:srgbClr val="F2F2F2"/>
      </a:lt2>
      <a:accent1>
        <a:srgbClr val="25C6E3"/>
      </a:accent1>
      <a:accent2>
        <a:srgbClr val="E80554"/>
      </a:accent2>
      <a:accent3>
        <a:srgbClr val="A9E26F"/>
      </a:accent3>
      <a:accent4>
        <a:srgbClr val="EAD000"/>
      </a:accent4>
      <a:accent5>
        <a:srgbClr val="1A0F49"/>
      </a:accent5>
      <a:accent6>
        <a:srgbClr val="FF4A01"/>
      </a:accent6>
      <a:hlink>
        <a:srgbClr val="25C6E3"/>
      </a:hlink>
      <a:folHlink>
        <a:srgbClr val="25C6E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2024-11-08T09:40:26Z</dcterms:creat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